
<file path=[Content_Types].xml><?xml version="1.0" encoding="utf-8"?>
<Types xmlns="http://schemas.openxmlformats.org/package/2006/content-types">
  <Default Extension="png" ContentType="image/png"/>
  <Default Extension="tmp"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tags/tag4.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5.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6.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7.xml" ContentType="application/vnd.openxmlformats-officedocument.presentationml.tags+xml"/>
  <Override PartName="/ppt/notesSlides/notesSlide17.xml" ContentType="application/vnd.openxmlformats-officedocument.presentationml.notesSlide+xml"/>
  <Override PartName="/ppt/tags/tag8.xml" ContentType="application/vnd.openxmlformats-officedocument.presentationml.tags+xml"/>
  <Override PartName="/ppt/notesSlides/notesSlide18.xml" ContentType="application/vnd.openxmlformats-officedocument.presentationml.notesSlide+xml"/>
  <Override PartName="/ppt/tags/tag9.xml" ContentType="application/vnd.openxmlformats-officedocument.presentationml.tags+xml"/>
  <Override PartName="/ppt/notesSlides/notesSlide19.xml" ContentType="application/vnd.openxmlformats-officedocument.presentationml.notesSlide+xml"/>
  <Override PartName="/ppt/tags/tag10.xml" ContentType="application/vnd.openxmlformats-officedocument.presentationml.tags+xml"/>
  <Override PartName="/ppt/notesSlides/notesSlide20.xml" ContentType="application/vnd.openxmlformats-officedocument.presentationml.notesSlide+xml"/>
  <Override PartName="/ppt/tags/tag11.xml" ContentType="application/vnd.openxmlformats-officedocument.presentationml.tags+xml"/>
  <Override PartName="/ppt/notesSlides/notesSlide21.xml" ContentType="application/vnd.openxmlformats-officedocument.presentationml.notesSlide+xml"/>
  <Override PartName="/ppt/tags/tag12.xml" ContentType="application/vnd.openxmlformats-officedocument.presentationml.tags+xml"/>
  <Override PartName="/ppt/notesSlides/notesSlide22.xml" ContentType="application/vnd.openxmlformats-officedocument.presentationml.notesSlide+xml"/>
  <Override PartName="/ppt/tags/tag13.xml" ContentType="application/vnd.openxmlformats-officedocument.presentationml.tags+xml"/>
  <Override PartName="/ppt/notesSlides/notesSlide23.xml" ContentType="application/vnd.openxmlformats-officedocument.presentationml.notesSlide+xml"/>
  <Override PartName="/ppt/tags/tag14.xml" ContentType="application/vnd.openxmlformats-officedocument.presentationml.tags+xml"/>
  <Override PartName="/ppt/notesSlides/notesSlide24.xml" ContentType="application/vnd.openxmlformats-officedocument.presentationml.notesSlide+xml"/>
  <Override PartName="/ppt/tags/tag15.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16.xml" ContentType="application/vnd.openxmlformats-officedocument.presentationml.tags+xml"/>
  <Override PartName="/ppt/notesSlides/notesSlide27.xml" ContentType="application/vnd.openxmlformats-officedocument.presentationml.notesSlide+xml"/>
  <Override PartName="/ppt/tags/tag17.xml" ContentType="application/vnd.openxmlformats-officedocument.presentationml.tags+xml"/>
  <Override PartName="/ppt/notesSlides/notesSlide28.xml" ContentType="application/vnd.openxmlformats-officedocument.presentationml.notesSlide+xml"/>
  <Override PartName="/ppt/tags/tag18.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19.xml" ContentType="application/vnd.openxmlformats-officedocument.presentationml.tags+xml"/>
  <Override PartName="/ppt/notesSlides/notesSlide3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handoutMasterIdLst>
    <p:handoutMasterId r:id="rId58"/>
  </p:handoutMasterIdLst>
  <p:sldIdLst>
    <p:sldId id="285" r:id="rId2"/>
    <p:sldId id="299" r:id="rId3"/>
    <p:sldId id="327" r:id="rId4"/>
    <p:sldId id="328" r:id="rId5"/>
    <p:sldId id="334" r:id="rId6"/>
    <p:sldId id="258" r:id="rId7"/>
    <p:sldId id="259" r:id="rId8"/>
    <p:sldId id="300" r:id="rId9"/>
    <p:sldId id="351" r:id="rId10"/>
    <p:sldId id="352" r:id="rId11"/>
    <p:sldId id="260" r:id="rId12"/>
    <p:sldId id="261" r:id="rId13"/>
    <p:sldId id="262" r:id="rId14"/>
    <p:sldId id="344" r:id="rId15"/>
    <p:sldId id="314" r:id="rId16"/>
    <p:sldId id="362" r:id="rId17"/>
    <p:sldId id="339" r:id="rId18"/>
    <p:sldId id="263" r:id="rId19"/>
    <p:sldId id="264" r:id="rId20"/>
    <p:sldId id="279" r:id="rId21"/>
    <p:sldId id="280" r:id="rId22"/>
    <p:sldId id="354" r:id="rId23"/>
    <p:sldId id="266" r:id="rId24"/>
    <p:sldId id="281" r:id="rId25"/>
    <p:sldId id="267" r:id="rId26"/>
    <p:sldId id="282" r:id="rId27"/>
    <p:sldId id="318" r:id="rId28"/>
    <p:sldId id="317" r:id="rId29"/>
    <p:sldId id="340" r:id="rId30"/>
    <p:sldId id="268" r:id="rId31"/>
    <p:sldId id="269" r:id="rId32"/>
    <p:sldId id="271" r:id="rId33"/>
    <p:sldId id="270" r:id="rId34"/>
    <p:sldId id="319" r:id="rId35"/>
    <p:sldId id="341" r:id="rId36"/>
    <p:sldId id="272" r:id="rId37"/>
    <p:sldId id="349" r:id="rId38"/>
    <p:sldId id="350" r:id="rId39"/>
    <p:sldId id="361" r:id="rId40"/>
    <p:sldId id="360" r:id="rId41"/>
    <p:sldId id="359" r:id="rId42"/>
    <p:sldId id="273" r:id="rId43"/>
    <p:sldId id="283" r:id="rId44"/>
    <p:sldId id="275" r:id="rId45"/>
    <p:sldId id="323" r:id="rId46"/>
    <p:sldId id="324" r:id="rId47"/>
    <p:sldId id="342" r:id="rId48"/>
    <p:sldId id="306" r:id="rId49"/>
    <p:sldId id="357" r:id="rId50"/>
    <p:sldId id="358" r:id="rId51"/>
    <p:sldId id="343" r:id="rId52"/>
    <p:sldId id="321" r:id="rId53"/>
    <p:sldId id="322" r:id="rId54"/>
    <p:sldId id="276" r:id="rId55"/>
    <p:sldId id="348" r:id="rId56"/>
  </p:sldIdLst>
  <p:sldSz cx="9144000" cy="5715000" type="screen16x1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051B1FC2-B9E2-40A0-A452-4274F08CF653}">
          <p14:sldIdLst>
            <p14:sldId id="285"/>
            <p14:sldId id="299"/>
            <p14:sldId id="327"/>
            <p14:sldId id="328"/>
            <p14:sldId id="334"/>
          </p14:sldIdLst>
        </p14:section>
        <p14:section name="Section sans titre" id="{E979CF61-3E87-4DFA-AFB9-345554B95737}">
          <p14:sldIdLst>
            <p14:sldId id="258"/>
            <p14:sldId id="259"/>
            <p14:sldId id="300"/>
            <p14:sldId id="351"/>
            <p14:sldId id="352"/>
            <p14:sldId id="260"/>
            <p14:sldId id="261"/>
            <p14:sldId id="262"/>
            <p14:sldId id="344"/>
            <p14:sldId id="314"/>
            <p14:sldId id="362"/>
            <p14:sldId id="339"/>
          </p14:sldIdLst>
        </p14:section>
        <p14:section name="chapitre 2" id="{4237BB2A-7C23-40DE-9520-A7EF46E8B14A}">
          <p14:sldIdLst>
            <p14:sldId id="263"/>
            <p14:sldId id="264"/>
            <p14:sldId id="279"/>
            <p14:sldId id="280"/>
            <p14:sldId id="354"/>
            <p14:sldId id="266"/>
            <p14:sldId id="281"/>
            <p14:sldId id="267"/>
            <p14:sldId id="282"/>
            <p14:sldId id="318"/>
            <p14:sldId id="317"/>
            <p14:sldId id="340"/>
          </p14:sldIdLst>
        </p14:section>
        <p14:section name="Section sans titre" id="{101E3E44-3E83-4B25-9A51-89C0C65AF7E8}">
          <p14:sldIdLst>
            <p14:sldId id="268"/>
            <p14:sldId id="269"/>
            <p14:sldId id="271"/>
            <p14:sldId id="270"/>
            <p14:sldId id="319"/>
            <p14:sldId id="341"/>
          </p14:sldIdLst>
        </p14:section>
        <p14:section name="Chapitre 4" id="{87800F4B-2904-475C-89DE-586E3B29CF12}">
          <p14:sldIdLst>
            <p14:sldId id="272"/>
            <p14:sldId id="349"/>
            <p14:sldId id="350"/>
            <p14:sldId id="361"/>
            <p14:sldId id="360"/>
            <p14:sldId id="359"/>
            <p14:sldId id="273"/>
            <p14:sldId id="283"/>
            <p14:sldId id="275"/>
            <p14:sldId id="323"/>
            <p14:sldId id="324"/>
            <p14:sldId id="342"/>
          </p14:sldIdLst>
        </p14:section>
        <p14:section name="Section sans titre" id="{2A8EC587-CF13-492E-85B8-DF4E2162C66F}">
          <p14:sldIdLst>
            <p14:sldId id="306"/>
            <p14:sldId id="357"/>
            <p14:sldId id="358"/>
            <p14:sldId id="343"/>
            <p14:sldId id="321"/>
            <p14:sldId id="322"/>
            <p14:sldId id="276"/>
            <p14:sldId id="34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guide id="3" orient="horz" pos="1800">
          <p15:clr>
            <a:srgbClr val="A4A3A4"/>
          </p15:clr>
        </p15:guide>
        <p15:guide id="4" orient="horz" pos="2163">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t" initials="m" lastIdx="2" clrIdx="0"/>
  <p:cmAuthor id="1" name="remi bachelet" initials="rb" lastIdx="5" clrIdx="1">
    <p:extLst/>
  </p:cmAuthor>
  <p:cmAuthor id="2" name="Ghislaine PARA" initials="Gp" lastIdx="3" clrIdx="2"/>
  <p:cmAuthor id="3" name="AMVA" initials="A" lastIdx="9" clrIdx="3"/>
  <p:cmAuthor id="4" name="Amaury Van Espen" initials="AVE" lastIdx="1" clrIdx="4"/>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F471B"/>
    <a:srgbClr val="BA772E"/>
    <a:srgbClr val="FFEDB3"/>
    <a:srgbClr val="4BACC6"/>
    <a:srgbClr val="F23232"/>
    <a:srgbClr val="F23131"/>
    <a:srgbClr val="4C481E"/>
    <a:srgbClr val="D5DCDC"/>
    <a:srgbClr val="FFE2AF"/>
    <a:srgbClr val="EAAB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3" autoAdjust="0"/>
    <p:restoredTop sz="87872" autoAdjust="0"/>
  </p:normalViewPr>
  <p:slideViewPr>
    <p:cSldViewPr>
      <p:cViewPr varScale="1">
        <p:scale>
          <a:sx n="95" d="100"/>
          <a:sy n="95" d="100"/>
        </p:scale>
        <p:origin x="1118" y="62"/>
      </p:cViewPr>
      <p:guideLst>
        <p:guide orient="horz" pos="2160"/>
        <p:guide pos="2880"/>
        <p:guide orient="horz" pos="1800"/>
        <p:guide orient="horz" pos="2163"/>
      </p:guideLst>
    </p:cSldViewPr>
  </p:slideViewPr>
  <p:notesTextViewPr>
    <p:cViewPr>
      <p:scale>
        <a:sx n="3" d="2"/>
        <a:sy n="3" d="2"/>
      </p:scale>
      <p:origin x="0" y="0"/>
    </p:cViewPr>
  </p:notesTextViewPr>
  <p:sorterViewPr>
    <p:cViewPr varScale="1">
      <p:scale>
        <a:sx n="1" d="1"/>
        <a:sy n="1" d="1"/>
      </p:scale>
      <p:origin x="0" y="0"/>
    </p:cViewPr>
  </p:sorterViewPr>
  <p:notesViewPr>
    <p:cSldViewPr>
      <p:cViewPr varScale="1">
        <p:scale>
          <a:sx n="69" d="100"/>
          <a:sy n="69" d="100"/>
        </p:scale>
        <p:origin x="308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A65CD1-BC2A-402F-AF93-CDD2BDECE6FF}" type="doc">
      <dgm:prSet loTypeId="urn:microsoft.com/office/officeart/2008/layout/VerticalCurvedList" loCatId="list" qsTypeId="urn:microsoft.com/office/officeart/2005/8/quickstyle/simple1" qsCatId="simple" csTypeId="urn:microsoft.com/office/officeart/2005/8/colors/colorful4" csCatId="colorful" phldr="1"/>
      <dgm:spPr/>
      <dgm:t>
        <a:bodyPr/>
        <a:lstStyle/>
        <a:p>
          <a:endParaRPr lang="fr-FR"/>
        </a:p>
      </dgm:t>
    </dgm:pt>
    <dgm:pt modelId="{AFF48D2D-B443-4A86-9871-3ED888642FEE}">
      <dgm:prSet phldrT="[Texte]"/>
      <dgm:spPr/>
      <dgm:t>
        <a:bodyPr/>
        <a:lstStyle/>
        <a:p>
          <a:r>
            <a:rPr lang="fr-FR" dirty="0" smtClean="0"/>
            <a:t>Spécifique</a:t>
          </a:r>
          <a:endParaRPr lang="fr-FR" dirty="0"/>
        </a:p>
      </dgm:t>
    </dgm:pt>
    <dgm:pt modelId="{F1DEA437-DACB-4606-937F-6331CCBE734A}" type="parTrans" cxnId="{BDD4EC9E-7FA4-4564-B4A4-CBFFEBE1B395}">
      <dgm:prSet/>
      <dgm:spPr/>
      <dgm:t>
        <a:bodyPr/>
        <a:lstStyle/>
        <a:p>
          <a:endParaRPr lang="fr-FR"/>
        </a:p>
      </dgm:t>
    </dgm:pt>
    <dgm:pt modelId="{3ECC87F5-E0B1-490F-8EF6-A84204ECF30E}" type="sibTrans" cxnId="{BDD4EC9E-7FA4-4564-B4A4-CBFFEBE1B395}">
      <dgm:prSet/>
      <dgm:spPr/>
      <dgm:t>
        <a:bodyPr/>
        <a:lstStyle/>
        <a:p>
          <a:endParaRPr lang="fr-FR"/>
        </a:p>
      </dgm:t>
    </dgm:pt>
    <dgm:pt modelId="{5F951E53-F6A9-4F46-B89D-3C3031137627}">
      <dgm:prSet phldrT="[Texte]"/>
      <dgm:spPr/>
      <dgm:t>
        <a:bodyPr/>
        <a:lstStyle/>
        <a:p>
          <a:r>
            <a:rPr lang="fr-FR" dirty="0" smtClean="0"/>
            <a:t>Mesurable</a:t>
          </a:r>
          <a:endParaRPr lang="fr-FR" dirty="0"/>
        </a:p>
      </dgm:t>
    </dgm:pt>
    <dgm:pt modelId="{E3EC5073-43EA-4794-9F1E-04C80C340622}" type="parTrans" cxnId="{B4BDA8AA-DFCB-4907-B63F-AD1B39B568B0}">
      <dgm:prSet/>
      <dgm:spPr/>
      <dgm:t>
        <a:bodyPr/>
        <a:lstStyle/>
        <a:p>
          <a:endParaRPr lang="fr-FR"/>
        </a:p>
      </dgm:t>
    </dgm:pt>
    <dgm:pt modelId="{0ABECE2E-4E33-4C52-8E85-58F646A39E3F}" type="sibTrans" cxnId="{B4BDA8AA-DFCB-4907-B63F-AD1B39B568B0}">
      <dgm:prSet/>
      <dgm:spPr/>
      <dgm:t>
        <a:bodyPr/>
        <a:lstStyle/>
        <a:p>
          <a:endParaRPr lang="fr-FR"/>
        </a:p>
      </dgm:t>
    </dgm:pt>
    <dgm:pt modelId="{A6854664-7489-481D-BFF3-A312807F4ABB}">
      <dgm:prSet phldrT="[Texte]"/>
      <dgm:spPr/>
      <dgm:t>
        <a:bodyPr/>
        <a:lstStyle/>
        <a:p>
          <a:r>
            <a:rPr lang="fr-FR" dirty="0" smtClean="0"/>
            <a:t>Accepté</a:t>
          </a:r>
          <a:endParaRPr lang="fr-FR" dirty="0"/>
        </a:p>
      </dgm:t>
    </dgm:pt>
    <dgm:pt modelId="{CFD9A8F9-C33E-494D-9E54-0C0ED9293456}" type="parTrans" cxnId="{489833CD-3098-48CE-AAFA-F109F387DABD}">
      <dgm:prSet/>
      <dgm:spPr/>
      <dgm:t>
        <a:bodyPr/>
        <a:lstStyle/>
        <a:p>
          <a:endParaRPr lang="fr-FR"/>
        </a:p>
      </dgm:t>
    </dgm:pt>
    <dgm:pt modelId="{5397A1B1-CC82-4919-B627-7407281E90D9}" type="sibTrans" cxnId="{489833CD-3098-48CE-AAFA-F109F387DABD}">
      <dgm:prSet/>
      <dgm:spPr/>
      <dgm:t>
        <a:bodyPr/>
        <a:lstStyle/>
        <a:p>
          <a:endParaRPr lang="fr-FR"/>
        </a:p>
      </dgm:t>
    </dgm:pt>
    <dgm:pt modelId="{148C25D6-519A-4926-AB80-15F5B4F8773F}">
      <dgm:prSet/>
      <dgm:spPr/>
      <dgm:t>
        <a:bodyPr/>
        <a:lstStyle/>
        <a:p>
          <a:r>
            <a:rPr lang="fr-FR" dirty="0" smtClean="0"/>
            <a:t>Réaliste &amp; Ambitieux</a:t>
          </a:r>
          <a:endParaRPr lang="fr-FR" dirty="0"/>
        </a:p>
      </dgm:t>
    </dgm:pt>
    <dgm:pt modelId="{949859B5-8C42-4C80-A169-3206E4F57CAE}" type="parTrans" cxnId="{7335D57D-B296-4DAB-8121-F749FB3BEBEA}">
      <dgm:prSet/>
      <dgm:spPr/>
      <dgm:t>
        <a:bodyPr/>
        <a:lstStyle/>
        <a:p>
          <a:endParaRPr lang="fr-FR"/>
        </a:p>
      </dgm:t>
    </dgm:pt>
    <dgm:pt modelId="{0938957B-025A-4A0D-B604-12E6A9686E42}" type="sibTrans" cxnId="{7335D57D-B296-4DAB-8121-F749FB3BEBEA}">
      <dgm:prSet/>
      <dgm:spPr/>
      <dgm:t>
        <a:bodyPr/>
        <a:lstStyle/>
        <a:p>
          <a:endParaRPr lang="fr-FR"/>
        </a:p>
      </dgm:t>
    </dgm:pt>
    <dgm:pt modelId="{46F3CFB0-E698-40BF-97F9-C7C3437C1985}">
      <dgm:prSet/>
      <dgm:spPr/>
      <dgm:t>
        <a:bodyPr/>
        <a:lstStyle/>
        <a:p>
          <a:r>
            <a:rPr lang="fr-FR" dirty="0" smtClean="0"/>
            <a:t>défini dans le Temps</a:t>
          </a:r>
          <a:endParaRPr lang="fr-FR" dirty="0"/>
        </a:p>
      </dgm:t>
    </dgm:pt>
    <dgm:pt modelId="{1B359F89-8CBA-4743-AB9B-36BE7F7E1685}" type="parTrans" cxnId="{3A6C79E7-8534-48B5-B19B-EAA5C38DC885}">
      <dgm:prSet/>
      <dgm:spPr/>
      <dgm:t>
        <a:bodyPr/>
        <a:lstStyle/>
        <a:p>
          <a:endParaRPr lang="fr-FR"/>
        </a:p>
      </dgm:t>
    </dgm:pt>
    <dgm:pt modelId="{3E9F9645-C7D6-446F-A054-120F17F07721}" type="sibTrans" cxnId="{3A6C79E7-8534-48B5-B19B-EAA5C38DC885}">
      <dgm:prSet/>
      <dgm:spPr/>
      <dgm:t>
        <a:bodyPr/>
        <a:lstStyle/>
        <a:p>
          <a:endParaRPr lang="fr-FR"/>
        </a:p>
      </dgm:t>
    </dgm:pt>
    <dgm:pt modelId="{74CF1C3F-A384-4A44-B535-EDF43FBF1FB8}" type="pres">
      <dgm:prSet presAssocID="{29A65CD1-BC2A-402F-AF93-CDD2BDECE6FF}" presName="Name0" presStyleCnt="0">
        <dgm:presLayoutVars>
          <dgm:chMax val="7"/>
          <dgm:chPref val="7"/>
          <dgm:dir/>
        </dgm:presLayoutVars>
      </dgm:prSet>
      <dgm:spPr/>
      <dgm:t>
        <a:bodyPr/>
        <a:lstStyle/>
        <a:p>
          <a:endParaRPr lang="fr-FR"/>
        </a:p>
      </dgm:t>
    </dgm:pt>
    <dgm:pt modelId="{36D4293E-69FF-47AB-9BB4-F07DCB552D13}" type="pres">
      <dgm:prSet presAssocID="{29A65CD1-BC2A-402F-AF93-CDD2BDECE6FF}" presName="Name1" presStyleCnt="0"/>
      <dgm:spPr/>
    </dgm:pt>
    <dgm:pt modelId="{7E9A623A-647E-4D76-B849-FD53F163B1AD}" type="pres">
      <dgm:prSet presAssocID="{29A65CD1-BC2A-402F-AF93-CDD2BDECE6FF}" presName="cycle" presStyleCnt="0"/>
      <dgm:spPr/>
    </dgm:pt>
    <dgm:pt modelId="{E846B1FB-F32A-489C-923C-236555BD5FC3}" type="pres">
      <dgm:prSet presAssocID="{29A65CD1-BC2A-402F-AF93-CDD2BDECE6FF}" presName="srcNode" presStyleLbl="node1" presStyleIdx="0" presStyleCnt="5"/>
      <dgm:spPr/>
    </dgm:pt>
    <dgm:pt modelId="{86075545-B17E-4E0E-8121-1C0D9410E543}" type="pres">
      <dgm:prSet presAssocID="{29A65CD1-BC2A-402F-AF93-CDD2BDECE6FF}" presName="conn" presStyleLbl="parChTrans1D2" presStyleIdx="0" presStyleCnt="1"/>
      <dgm:spPr/>
      <dgm:t>
        <a:bodyPr/>
        <a:lstStyle/>
        <a:p>
          <a:endParaRPr lang="fr-FR"/>
        </a:p>
      </dgm:t>
    </dgm:pt>
    <dgm:pt modelId="{93E70B5D-34A9-4FF5-BB74-ECD00BEFE06A}" type="pres">
      <dgm:prSet presAssocID="{29A65CD1-BC2A-402F-AF93-CDD2BDECE6FF}" presName="extraNode" presStyleLbl="node1" presStyleIdx="0" presStyleCnt="5"/>
      <dgm:spPr/>
    </dgm:pt>
    <dgm:pt modelId="{65266EDB-74B3-4BD8-83B2-352E01AFCE80}" type="pres">
      <dgm:prSet presAssocID="{29A65CD1-BC2A-402F-AF93-CDD2BDECE6FF}" presName="dstNode" presStyleLbl="node1" presStyleIdx="0" presStyleCnt="5"/>
      <dgm:spPr/>
    </dgm:pt>
    <dgm:pt modelId="{407A0F64-99BF-4534-8EB4-87F799180911}" type="pres">
      <dgm:prSet presAssocID="{AFF48D2D-B443-4A86-9871-3ED888642FEE}" presName="text_1" presStyleLbl="node1" presStyleIdx="0" presStyleCnt="5">
        <dgm:presLayoutVars>
          <dgm:bulletEnabled val="1"/>
        </dgm:presLayoutVars>
      </dgm:prSet>
      <dgm:spPr/>
      <dgm:t>
        <a:bodyPr/>
        <a:lstStyle/>
        <a:p>
          <a:endParaRPr lang="fr-FR"/>
        </a:p>
      </dgm:t>
    </dgm:pt>
    <dgm:pt modelId="{B765ED7D-B942-4A93-BD50-881AB7393D0C}" type="pres">
      <dgm:prSet presAssocID="{AFF48D2D-B443-4A86-9871-3ED888642FEE}" presName="accent_1" presStyleCnt="0"/>
      <dgm:spPr/>
    </dgm:pt>
    <dgm:pt modelId="{0C36F17A-FE78-4E1F-9D27-5090393CC879}" type="pres">
      <dgm:prSet presAssocID="{AFF48D2D-B443-4A86-9871-3ED888642FEE}" presName="accentRepeatNode" presStyleLbl="solidFgAcc1" presStyleIdx="0" presStyleCnt="5"/>
      <dgm:spPr/>
    </dgm:pt>
    <dgm:pt modelId="{93100F38-BE70-47DB-BCB3-F458E3828514}" type="pres">
      <dgm:prSet presAssocID="{5F951E53-F6A9-4F46-B89D-3C3031137627}" presName="text_2" presStyleLbl="node1" presStyleIdx="1" presStyleCnt="5">
        <dgm:presLayoutVars>
          <dgm:bulletEnabled val="1"/>
        </dgm:presLayoutVars>
      </dgm:prSet>
      <dgm:spPr/>
      <dgm:t>
        <a:bodyPr/>
        <a:lstStyle/>
        <a:p>
          <a:endParaRPr lang="fr-FR"/>
        </a:p>
      </dgm:t>
    </dgm:pt>
    <dgm:pt modelId="{A7739A3E-34C7-4C4F-A0E2-DB33976F4A6E}" type="pres">
      <dgm:prSet presAssocID="{5F951E53-F6A9-4F46-B89D-3C3031137627}" presName="accent_2" presStyleCnt="0"/>
      <dgm:spPr/>
    </dgm:pt>
    <dgm:pt modelId="{1F10D623-FF7B-4896-B89A-057171813DCD}" type="pres">
      <dgm:prSet presAssocID="{5F951E53-F6A9-4F46-B89D-3C3031137627}" presName="accentRepeatNode" presStyleLbl="solidFgAcc1" presStyleIdx="1" presStyleCnt="5"/>
      <dgm:spPr/>
    </dgm:pt>
    <dgm:pt modelId="{E1824639-0587-44D9-AAD7-987C2FC76FEA}" type="pres">
      <dgm:prSet presAssocID="{A6854664-7489-481D-BFF3-A312807F4ABB}" presName="text_3" presStyleLbl="node1" presStyleIdx="2" presStyleCnt="5">
        <dgm:presLayoutVars>
          <dgm:bulletEnabled val="1"/>
        </dgm:presLayoutVars>
      </dgm:prSet>
      <dgm:spPr/>
      <dgm:t>
        <a:bodyPr/>
        <a:lstStyle/>
        <a:p>
          <a:endParaRPr lang="fr-FR"/>
        </a:p>
      </dgm:t>
    </dgm:pt>
    <dgm:pt modelId="{27BD66F9-CD2C-4734-AC01-88A01E2A01F7}" type="pres">
      <dgm:prSet presAssocID="{A6854664-7489-481D-BFF3-A312807F4ABB}" presName="accent_3" presStyleCnt="0"/>
      <dgm:spPr/>
    </dgm:pt>
    <dgm:pt modelId="{1C0E6E2D-F495-4416-B62F-F83262881933}" type="pres">
      <dgm:prSet presAssocID="{A6854664-7489-481D-BFF3-A312807F4ABB}" presName="accentRepeatNode" presStyleLbl="solidFgAcc1" presStyleIdx="2" presStyleCnt="5"/>
      <dgm:spPr/>
    </dgm:pt>
    <dgm:pt modelId="{F9259A6F-8E86-4B89-B945-AD48F22BF640}" type="pres">
      <dgm:prSet presAssocID="{148C25D6-519A-4926-AB80-15F5B4F8773F}" presName="text_4" presStyleLbl="node1" presStyleIdx="3" presStyleCnt="5">
        <dgm:presLayoutVars>
          <dgm:bulletEnabled val="1"/>
        </dgm:presLayoutVars>
      </dgm:prSet>
      <dgm:spPr/>
      <dgm:t>
        <a:bodyPr/>
        <a:lstStyle/>
        <a:p>
          <a:endParaRPr lang="fr-FR"/>
        </a:p>
      </dgm:t>
    </dgm:pt>
    <dgm:pt modelId="{83AE1C63-D63D-4857-A49C-0DCCAA863AD4}" type="pres">
      <dgm:prSet presAssocID="{148C25D6-519A-4926-AB80-15F5B4F8773F}" presName="accent_4" presStyleCnt="0"/>
      <dgm:spPr/>
    </dgm:pt>
    <dgm:pt modelId="{F8B03C67-E966-43B8-BB1F-A215C2A9E9FC}" type="pres">
      <dgm:prSet presAssocID="{148C25D6-519A-4926-AB80-15F5B4F8773F}" presName="accentRepeatNode" presStyleLbl="solidFgAcc1" presStyleIdx="3" presStyleCnt="5"/>
      <dgm:spPr/>
    </dgm:pt>
    <dgm:pt modelId="{49F0B023-6C81-4964-9B25-332C1F7C9041}" type="pres">
      <dgm:prSet presAssocID="{46F3CFB0-E698-40BF-97F9-C7C3437C1985}" presName="text_5" presStyleLbl="node1" presStyleIdx="4" presStyleCnt="5">
        <dgm:presLayoutVars>
          <dgm:bulletEnabled val="1"/>
        </dgm:presLayoutVars>
      </dgm:prSet>
      <dgm:spPr/>
      <dgm:t>
        <a:bodyPr/>
        <a:lstStyle/>
        <a:p>
          <a:endParaRPr lang="fr-FR"/>
        </a:p>
      </dgm:t>
    </dgm:pt>
    <dgm:pt modelId="{0392D822-C462-476C-BD9E-3C70E22F9AF8}" type="pres">
      <dgm:prSet presAssocID="{46F3CFB0-E698-40BF-97F9-C7C3437C1985}" presName="accent_5" presStyleCnt="0"/>
      <dgm:spPr/>
    </dgm:pt>
    <dgm:pt modelId="{DD96414A-4310-4D0A-8E14-6270EC97BB60}" type="pres">
      <dgm:prSet presAssocID="{46F3CFB0-E698-40BF-97F9-C7C3437C1985}" presName="accentRepeatNode" presStyleLbl="solidFgAcc1" presStyleIdx="4" presStyleCnt="5"/>
      <dgm:spPr/>
    </dgm:pt>
  </dgm:ptLst>
  <dgm:cxnLst>
    <dgm:cxn modelId="{3A6C79E7-8534-48B5-B19B-EAA5C38DC885}" srcId="{29A65CD1-BC2A-402F-AF93-CDD2BDECE6FF}" destId="{46F3CFB0-E698-40BF-97F9-C7C3437C1985}" srcOrd="4" destOrd="0" parTransId="{1B359F89-8CBA-4743-AB9B-36BE7F7E1685}" sibTransId="{3E9F9645-C7D6-446F-A054-120F17F07721}"/>
    <dgm:cxn modelId="{73587471-A05E-4D84-B87F-F28A84A0A579}" type="presOf" srcId="{AFF48D2D-B443-4A86-9871-3ED888642FEE}" destId="{407A0F64-99BF-4534-8EB4-87F799180911}" srcOrd="0" destOrd="0" presId="urn:microsoft.com/office/officeart/2008/layout/VerticalCurvedList"/>
    <dgm:cxn modelId="{489833CD-3098-48CE-AAFA-F109F387DABD}" srcId="{29A65CD1-BC2A-402F-AF93-CDD2BDECE6FF}" destId="{A6854664-7489-481D-BFF3-A312807F4ABB}" srcOrd="2" destOrd="0" parTransId="{CFD9A8F9-C33E-494D-9E54-0C0ED9293456}" sibTransId="{5397A1B1-CC82-4919-B627-7407281E90D9}"/>
    <dgm:cxn modelId="{1ACD7640-0389-43BC-AEC8-53CB8317A033}" type="presOf" srcId="{148C25D6-519A-4926-AB80-15F5B4F8773F}" destId="{F9259A6F-8E86-4B89-B945-AD48F22BF640}" srcOrd="0" destOrd="0" presId="urn:microsoft.com/office/officeart/2008/layout/VerticalCurvedList"/>
    <dgm:cxn modelId="{B4BDA8AA-DFCB-4907-B63F-AD1B39B568B0}" srcId="{29A65CD1-BC2A-402F-AF93-CDD2BDECE6FF}" destId="{5F951E53-F6A9-4F46-B89D-3C3031137627}" srcOrd="1" destOrd="0" parTransId="{E3EC5073-43EA-4794-9F1E-04C80C340622}" sibTransId="{0ABECE2E-4E33-4C52-8E85-58F646A39E3F}"/>
    <dgm:cxn modelId="{21087E16-915D-4A25-AF5D-CB2D5F2119E2}" type="presOf" srcId="{A6854664-7489-481D-BFF3-A312807F4ABB}" destId="{E1824639-0587-44D9-AAD7-987C2FC76FEA}" srcOrd="0" destOrd="0" presId="urn:microsoft.com/office/officeart/2008/layout/VerticalCurvedList"/>
    <dgm:cxn modelId="{BDD4EC9E-7FA4-4564-B4A4-CBFFEBE1B395}" srcId="{29A65CD1-BC2A-402F-AF93-CDD2BDECE6FF}" destId="{AFF48D2D-B443-4A86-9871-3ED888642FEE}" srcOrd="0" destOrd="0" parTransId="{F1DEA437-DACB-4606-937F-6331CCBE734A}" sibTransId="{3ECC87F5-E0B1-490F-8EF6-A84204ECF30E}"/>
    <dgm:cxn modelId="{79E5AE9E-8D11-4480-B92A-1100AA42B2F8}" type="presOf" srcId="{46F3CFB0-E698-40BF-97F9-C7C3437C1985}" destId="{49F0B023-6C81-4964-9B25-332C1F7C9041}" srcOrd="0" destOrd="0" presId="urn:microsoft.com/office/officeart/2008/layout/VerticalCurvedList"/>
    <dgm:cxn modelId="{A95152E0-60DE-499C-8D41-0CE5AB2E14B3}" type="presOf" srcId="{3ECC87F5-E0B1-490F-8EF6-A84204ECF30E}" destId="{86075545-B17E-4E0E-8121-1C0D9410E543}" srcOrd="0" destOrd="0" presId="urn:microsoft.com/office/officeart/2008/layout/VerticalCurvedList"/>
    <dgm:cxn modelId="{1015BA33-4E7F-4168-9E19-FEF982CABB73}" type="presOf" srcId="{5F951E53-F6A9-4F46-B89D-3C3031137627}" destId="{93100F38-BE70-47DB-BCB3-F458E3828514}" srcOrd="0" destOrd="0" presId="urn:microsoft.com/office/officeart/2008/layout/VerticalCurvedList"/>
    <dgm:cxn modelId="{7335D57D-B296-4DAB-8121-F749FB3BEBEA}" srcId="{29A65CD1-BC2A-402F-AF93-CDD2BDECE6FF}" destId="{148C25D6-519A-4926-AB80-15F5B4F8773F}" srcOrd="3" destOrd="0" parTransId="{949859B5-8C42-4C80-A169-3206E4F57CAE}" sibTransId="{0938957B-025A-4A0D-B604-12E6A9686E42}"/>
    <dgm:cxn modelId="{D1995A6D-5FC9-475B-9D3C-5814A92453BF}" type="presOf" srcId="{29A65CD1-BC2A-402F-AF93-CDD2BDECE6FF}" destId="{74CF1C3F-A384-4A44-B535-EDF43FBF1FB8}" srcOrd="0" destOrd="0" presId="urn:microsoft.com/office/officeart/2008/layout/VerticalCurvedList"/>
    <dgm:cxn modelId="{1D9BE2BA-D7B0-4F29-9FFC-670CC6F98BBB}" type="presParOf" srcId="{74CF1C3F-A384-4A44-B535-EDF43FBF1FB8}" destId="{36D4293E-69FF-47AB-9BB4-F07DCB552D13}" srcOrd="0" destOrd="0" presId="urn:microsoft.com/office/officeart/2008/layout/VerticalCurvedList"/>
    <dgm:cxn modelId="{2E831140-6921-4269-B696-C30A7EEDA75E}" type="presParOf" srcId="{36D4293E-69FF-47AB-9BB4-F07DCB552D13}" destId="{7E9A623A-647E-4D76-B849-FD53F163B1AD}" srcOrd="0" destOrd="0" presId="urn:microsoft.com/office/officeart/2008/layout/VerticalCurvedList"/>
    <dgm:cxn modelId="{1D4C6546-8EB6-4BCA-A6F0-DBDDD2FC8BE9}" type="presParOf" srcId="{7E9A623A-647E-4D76-B849-FD53F163B1AD}" destId="{E846B1FB-F32A-489C-923C-236555BD5FC3}" srcOrd="0" destOrd="0" presId="urn:microsoft.com/office/officeart/2008/layout/VerticalCurvedList"/>
    <dgm:cxn modelId="{C72DAFBF-556C-4049-B6B8-2CAA5D0A0283}" type="presParOf" srcId="{7E9A623A-647E-4D76-B849-FD53F163B1AD}" destId="{86075545-B17E-4E0E-8121-1C0D9410E543}" srcOrd="1" destOrd="0" presId="urn:microsoft.com/office/officeart/2008/layout/VerticalCurvedList"/>
    <dgm:cxn modelId="{ACD73701-AB67-4462-A1CE-BF6981320133}" type="presParOf" srcId="{7E9A623A-647E-4D76-B849-FD53F163B1AD}" destId="{93E70B5D-34A9-4FF5-BB74-ECD00BEFE06A}" srcOrd="2" destOrd="0" presId="urn:microsoft.com/office/officeart/2008/layout/VerticalCurvedList"/>
    <dgm:cxn modelId="{C9A42874-4C96-466E-8703-64A8232E7291}" type="presParOf" srcId="{7E9A623A-647E-4D76-B849-FD53F163B1AD}" destId="{65266EDB-74B3-4BD8-83B2-352E01AFCE80}" srcOrd="3" destOrd="0" presId="urn:microsoft.com/office/officeart/2008/layout/VerticalCurvedList"/>
    <dgm:cxn modelId="{3051C26C-8C00-42F4-91C0-6F1A7E9E094B}" type="presParOf" srcId="{36D4293E-69FF-47AB-9BB4-F07DCB552D13}" destId="{407A0F64-99BF-4534-8EB4-87F799180911}" srcOrd="1" destOrd="0" presId="urn:microsoft.com/office/officeart/2008/layout/VerticalCurvedList"/>
    <dgm:cxn modelId="{E84E4E65-6408-44D4-9956-5C8FD996A3C6}" type="presParOf" srcId="{36D4293E-69FF-47AB-9BB4-F07DCB552D13}" destId="{B765ED7D-B942-4A93-BD50-881AB7393D0C}" srcOrd="2" destOrd="0" presId="urn:microsoft.com/office/officeart/2008/layout/VerticalCurvedList"/>
    <dgm:cxn modelId="{3A442787-1820-43D5-B5B2-575B43C8BE7B}" type="presParOf" srcId="{B765ED7D-B942-4A93-BD50-881AB7393D0C}" destId="{0C36F17A-FE78-4E1F-9D27-5090393CC879}" srcOrd="0" destOrd="0" presId="urn:microsoft.com/office/officeart/2008/layout/VerticalCurvedList"/>
    <dgm:cxn modelId="{EAF66892-EEF3-4735-9237-B11B98A4C22B}" type="presParOf" srcId="{36D4293E-69FF-47AB-9BB4-F07DCB552D13}" destId="{93100F38-BE70-47DB-BCB3-F458E3828514}" srcOrd="3" destOrd="0" presId="urn:microsoft.com/office/officeart/2008/layout/VerticalCurvedList"/>
    <dgm:cxn modelId="{DA7AB6BD-5D41-4C93-8C23-F4A23CDF8520}" type="presParOf" srcId="{36D4293E-69FF-47AB-9BB4-F07DCB552D13}" destId="{A7739A3E-34C7-4C4F-A0E2-DB33976F4A6E}" srcOrd="4" destOrd="0" presId="urn:microsoft.com/office/officeart/2008/layout/VerticalCurvedList"/>
    <dgm:cxn modelId="{EDE3FD3E-412C-49BE-8FF8-B7C2009E335F}" type="presParOf" srcId="{A7739A3E-34C7-4C4F-A0E2-DB33976F4A6E}" destId="{1F10D623-FF7B-4896-B89A-057171813DCD}" srcOrd="0" destOrd="0" presId="urn:microsoft.com/office/officeart/2008/layout/VerticalCurvedList"/>
    <dgm:cxn modelId="{1014CCAB-E49E-4A5D-AAB6-25C449C209D6}" type="presParOf" srcId="{36D4293E-69FF-47AB-9BB4-F07DCB552D13}" destId="{E1824639-0587-44D9-AAD7-987C2FC76FEA}" srcOrd="5" destOrd="0" presId="urn:microsoft.com/office/officeart/2008/layout/VerticalCurvedList"/>
    <dgm:cxn modelId="{A972F524-57DB-4B3B-A47F-4EF06410E482}" type="presParOf" srcId="{36D4293E-69FF-47AB-9BB4-F07DCB552D13}" destId="{27BD66F9-CD2C-4734-AC01-88A01E2A01F7}" srcOrd="6" destOrd="0" presId="urn:microsoft.com/office/officeart/2008/layout/VerticalCurvedList"/>
    <dgm:cxn modelId="{DDD55520-86DB-414B-A7AB-91C544D6D269}" type="presParOf" srcId="{27BD66F9-CD2C-4734-AC01-88A01E2A01F7}" destId="{1C0E6E2D-F495-4416-B62F-F83262881933}" srcOrd="0" destOrd="0" presId="urn:microsoft.com/office/officeart/2008/layout/VerticalCurvedList"/>
    <dgm:cxn modelId="{C64EF537-8EF8-42C6-8827-C39AE45E945F}" type="presParOf" srcId="{36D4293E-69FF-47AB-9BB4-F07DCB552D13}" destId="{F9259A6F-8E86-4B89-B945-AD48F22BF640}" srcOrd="7" destOrd="0" presId="urn:microsoft.com/office/officeart/2008/layout/VerticalCurvedList"/>
    <dgm:cxn modelId="{1B9D14E7-573C-4532-AD10-2607833488BD}" type="presParOf" srcId="{36D4293E-69FF-47AB-9BB4-F07DCB552D13}" destId="{83AE1C63-D63D-4857-A49C-0DCCAA863AD4}" srcOrd="8" destOrd="0" presId="urn:microsoft.com/office/officeart/2008/layout/VerticalCurvedList"/>
    <dgm:cxn modelId="{6F2128BA-5956-4459-9F56-46E5960FBE8E}" type="presParOf" srcId="{83AE1C63-D63D-4857-A49C-0DCCAA863AD4}" destId="{F8B03C67-E966-43B8-BB1F-A215C2A9E9FC}" srcOrd="0" destOrd="0" presId="urn:microsoft.com/office/officeart/2008/layout/VerticalCurvedList"/>
    <dgm:cxn modelId="{2BDB3998-0758-49E7-86D3-62708D61CC74}" type="presParOf" srcId="{36D4293E-69FF-47AB-9BB4-F07DCB552D13}" destId="{49F0B023-6C81-4964-9B25-332C1F7C9041}" srcOrd="9" destOrd="0" presId="urn:microsoft.com/office/officeart/2008/layout/VerticalCurvedList"/>
    <dgm:cxn modelId="{4457259C-FF67-4335-9276-749D36239660}" type="presParOf" srcId="{36D4293E-69FF-47AB-9BB4-F07DCB552D13}" destId="{0392D822-C462-476C-BD9E-3C70E22F9AF8}" srcOrd="10" destOrd="0" presId="urn:microsoft.com/office/officeart/2008/layout/VerticalCurvedList"/>
    <dgm:cxn modelId="{17E8540E-7D4A-4757-A1BE-59C8319478B1}" type="presParOf" srcId="{0392D822-C462-476C-BD9E-3C70E22F9AF8}" destId="{DD96414A-4310-4D0A-8E14-6270EC97BB60}"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5B005DC-B515-4689-B25B-1CDFD372A37C}" type="doc">
      <dgm:prSet loTypeId="urn:microsoft.com/office/officeart/2005/8/layout/lProcess2" loCatId="list" qsTypeId="urn:microsoft.com/office/officeart/2005/8/quickstyle/simple4" qsCatId="simple" csTypeId="urn:microsoft.com/office/officeart/2005/8/colors/accent1_2" csCatId="accent1" phldr="1"/>
      <dgm:spPr/>
    </dgm:pt>
    <dgm:pt modelId="{F268CB58-9688-4EF6-AC8A-440F868106F4}">
      <dgm:prSet phldrT="[Texte]"/>
      <dgm:spPr>
        <a:ln>
          <a:solidFill>
            <a:schemeClr val="tx1"/>
          </a:solidFill>
        </a:ln>
      </dgm:spPr>
      <dgm:t>
        <a:bodyPr/>
        <a:lstStyle/>
        <a:p>
          <a:r>
            <a:rPr lang="fr-FR" dirty="0" smtClean="0"/>
            <a:t>Jour 1</a:t>
          </a:r>
          <a:endParaRPr lang="fr-FR" dirty="0"/>
        </a:p>
      </dgm:t>
    </dgm:pt>
    <dgm:pt modelId="{8C97771C-AFC9-45D4-8F1F-E21796E4E8A1}" type="parTrans" cxnId="{6BBAF136-A4B4-4A34-98D9-39D67C600972}">
      <dgm:prSet/>
      <dgm:spPr/>
      <dgm:t>
        <a:bodyPr/>
        <a:lstStyle/>
        <a:p>
          <a:endParaRPr lang="fr-FR"/>
        </a:p>
      </dgm:t>
    </dgm:pt>
    <dgm:pt modelId="{C56D36D8-B250-4DCB-9541-61BEA17CC0A8}" type="sibTrans" cxnId="{6BBAF136-A4B4-4A34-98D9-39D67C600972}">
      <dgm:prSet/>
      <dgm:spPr/>
      <dgm:t>
        <a:bodyPr/>
        <a:lstStyle/>
        <a:p>
          <a:endParaRPr lang="fr-FR"/>
        </a:p>
      </dgm:t>
    </dgm:pt>
    <dgm:pt modelId="{AA799D28-98AD-4D03-BEE4-FBEE76D5FFE3}">
      <dgm:prSet phldrT="[Texte]"/>
      <dgm:spPr>
        <a:ln>
          <a:solidFill>
            <a:schemeClr val="tx1"/>
          </a:solidFill>
        </a:ln>
      </dgm:spPr>
      <dgm:t>
        <a:bodyPr/>
        <a:lstStyle/>
        <a:p>
          <a:r>
            <a:rPr lang="fr-FR" dirty="0" smtClean="0"/>
            <a:t>2</a:t>
          </a:r>
          <a:endParaRPr lang="fr-FR" dirty="0"/>
        </a:p>
      </dgm:t>
    </dgm:pt>
    <dgm:pt modelId="{420DE328-EEF2-486B-B692-FF152F25A8A7}" type="parTrans" cxnId="{E113EAEE-DA34-4495-BE3D-CC593456FE33}">
      <dgm:prSet/>
      <dgm:spPr/>
      <dgm:t>
        <a:bodyPr/>
        <a:lstStyle/>
        <a:p>
          <a:endParaRPr lang="fr-FR"/>
        </a:p>
      </dgm:t>
    </dgm:pt>
    <dgm:pt modelId="{2F0A788A-3678-4BA0-A706-66EBF3DEF3E3}" type="sibTrans" cxnId="{E113EAEE-DA34-4495-BE3D-CC593456FE33}">
      <dgm:prSet/>
      <dgm:spPr/>
      <dgm:t>
        <a:bodyPr/>
        <a:lstStyle/>
        <a:p>
          <a:endParaRPr lang="fr-FR"/>
        </a:p>
      </dgm:t>
    </dgm:pt>
    <dgm:pt modelId="{8944F5C9-9240-45BA-AC21-23B11C6C0A42}">
      <dgm:prSet phldrT="[Texte]"/>
      <dgm:spPr>
        <a:ln>
          <a:solidFill>
            <a:schemeClr val="tx1"/>
          </a:solidFill>
        </a:ln>
      </dgm:spPr>
      <dgm:t>
        <a:bodyPr/>
        <a:lstStyle/>
        <a:p>
          <a:r>
            <a:rPr lang="fr-FR" dirty="0" smtClean="0"/>
            <a:t>3</a:t>
          </a:r>
          <a:endParaRPr lang="fr-FR" dirty="0"/>
        </a:p>
      </dgm:t>
    </dgm:pt>
    <dgm:pt modelId="{98EC437F-8B0F-44C5-8A9B-2FB3198F8246}" type="parTrans" cxnId="{88CA6854-33A0-4264-BB12-4F00D035CC37}">
      <dgm:prSet/>
      <dgm:spPr/>
      <dgm:t>
        <a:bodyPr/>
        <a:lstStyle/>
        <a:p>
          <a:endParaRPr lang="fr-FR"/>
        </a:p>
      </dgm:t>
    </dgm:pt>
    <dgm:pt modelId="{F085646C-A987-4871-81A2-297778F19849}" type="sibTrans" cxnId="{88CA6854-33A0-4264-BB12-4F00D035CC37}">
      <dgm:prSet/>
      <dgm:spPr/>
      <dgm:t>
        <a:bodyPr/>
        <a:lstStyle/>
        <a:p>
          <a:endParaRPr lang="fr-FR"/>
        </a:p>
      </dgm:t>
    </dgm:pt>
    <dgm:pt modelId="{822490F7-E729-4535-B2BE-A23D588B1BC7}">
      <dgm:prSet/>
      <dgm:spPr>
        <a:ln>
          <a:solidFill>
            <a:schemeClr val="tx1"/>
          </a:solidFill>
        </a:ln>
      </dgm:spPr>
      <dgm:t>
        <a:bodyPr/>
        <a:lstStyle/>
        <a:p>
          <a:r>
            <a:rPr lang="fr-FR" dirty="0" smtClean="0"/>
            <a:t>…</a:t>
          </a:r>
          <a:endParaRPr lang="fr-FR" dirty="0"/>
        </a:p>
      </dgm:t>
    </dgm:pt>
    <dgm:pt modelId="{DF8C1F4C-E4CA-4D94-BF76-717340C728F8}" type="parTrans" cxnId="{8705308B-E51A-4FD2-8D0E-9E648226E4E7}">
      <dgm:prSet/>
      <dgm:spPr/>
      <dgm:t>
        <a:bodyPr/>
        <a:lstStyle/>
        <a:p>
          <a:endParaRPr lang="fr-FR"/>
        </a:p>
      </dgm:t>
    </dgm:pt>
    <dgm:pt modelId="{8BD0E731-E913-488C-8E0D-08C77755F119}" type="sibTrans" cxnId="{8705308B-E51A-4FD2-8D0E-9E648226E4E7}">
      <dgm:prSet/>
      <dgm:spPr/>
      <dgm:t>
        <a:bodyPr/>
        <a:lstStyle/>
        <a:p>
          <a:endParaRPr lang="fr-FR"/>
        </a:p>
      </dgm:t>
    </dgm:pt>
    <dgm:pt modelId="{848929E3-F0D6-4195-B4CF-E11037F5363C}">
      <dgm:prSet/>
      <dgm:spPr>
        <a:ln>
          <a:solidFill>
            <a:schemeClr val="tx1"/>
          </a:solidFill>
        </a:ln>
      </dgm:spPr>
      <dgm:t>
        <a:bodyPr/>
        <a:lstStyle/>
        <a:p>
          <a:r>
            <a:rPr lang="fr-FR" dirty="0" smtClean="0"/>
            <a:t>…</a:t>
          </a:r>
          <a:endParaRPr lang="fr-FR" dirty="0"/>
        </a:p>
      </dgm:t>
    </dgm:pt>
    <dgm:pt modelId="{8B09D496-6C51-4976-B7D5-078D61AC3585}" type="parTrans" cxnId="{8F4AF76F-3426-4F24-AC53-F9310568E986}">
      <dgm:prSet/>
      <dgm:spPr/>
      <dgm:t>
        <a:bodyPr/>
        <a:lstStyle/>
        <a:p>
          <a:endParaRPr lang="fr-FR"/>
        </a:p>
      </dgm:t>
    </dgm:pt>
    <dgm:pt modelId="{10DC44AD-082D-43D4-ACB9-C78AA911F21F}" type="sibTrans" cxnId="{8F4AF76F-3426-4F24-AC53-F9310568E986}">
      <dgm:prSet/>
      <dgm:spPr/>
      <dgm:t>
        <a:bodyPr/>
        <a:lstStyle/>
        <a:p>
          <a:endParaRPr lang="fr-FR"/>
        </a:p>
      </dgm:t>
    </dgm:pt>
    <dgm:pt modelId="{122CB13D-7061-4050-956C-C7A68EBEA031}">
      <dgm:prSet/>
      <dgm:spPr>
        <a:ln>
          <a:solidFill>
            <a:schemeClr val="tx1"/>
          </a:solidFill>
        </a:ln>
      </dgm:spPr>
      <dgm:t>
        <a:bodyPr/>
        <a:lstStyle/>
        <a:p>
          <a:r>
            <a:rPr lang="fr-FR" dirty="0" smtClean="0"/>
            <a:t>…</a:t>
          </a:r>
          <a:endParaRPr lang="fr-FR" dirty="0"/>
        </a:p>
      </dgm:t>
    </dgm:pt>
    <dgm:pt modelId="{5C0FC06F-9800-4390-84E5-0B5BD0E9A272}" type="parTrans" cxnId="{5FF92AC4-681C-4C46-9051-0D329F2C58EB}">
      <dgm:prSet/>
      <dgm:spPr/>
      <dgm:t>
        <a:bodyPr/>
        <a:lstStyle/>
        <a:p>
          <a:endParaRPr lang="fr-FR"/>
        </a:p>
      </dgm:t>
    </dgm:pt>
    <dgm:pt modelId="{E99D3E8E-82BE-450A-BD49-EE199502131D}" type="sibTrans" cxnId="{5FF92AC4-681C-4C46-9051-0D329F2C58EB}">
      <dgm:prSet/>
      <dgm:spPr/>
      <dgm:t>
        <a:bodyPr/>
        <a:lstStyle/>
        <a:p>
          <a:endParaRPr lang="fr-FR"/>
        </a:p>
      </dgm:t>
    </dgm:pt>
    <dgm:pt modelId="{06415918-07F8-4968-A701-FCD057E7CB3F}">
      <dgm:prSet/>
      <dgm:spPr>
        <a:ln>
          <a:solidFill>
            <a:schemeClr val="tx1"/>
          </a:solidFill>
        </a:ln>
      </dgm:spPr>
      <dgm:t>
        <a:bodyPr/>
        <a:lstStyle/>
        <a:p>
          <a:r>
            <a:rPr lang="fr-FR" dirty="0" smtClean="0"/>
            <a:t>…</a:t>
          </a:r>
          <a:endParaRPr lang="fr-FR" dirty="0"/>
        </a:p>
      </dgm:t>
    </dgm:pt>
    <dgm:pt modelId="{79C110B6-A28D-4BB4-AA8C-8851866A56F3}" type="parTrans" cxnId="{30541191-FF54-492D-BC31-A839EF4EB348}">
      <dgm:prSet/>
      <dgm:spPr/>
      <dgm:t>
        <a:bodyPr/>
        <a:lstStyle/>
        <a:p>
          <a:endParaRPr lang="fr-FR"/>
        </a:p>
      </dgm:t>
    </dgm:pt>
    <dgm:pt modelId="{9C65E132-2E4F-45E5-B660-0A397913696F}" type="sibTrans" cxnId="{30541191-FF54-492D-BC31-A839EF4EB348}">
      <dgm:prSet/>
      <dgm:spPr/>
      <dgm:t>
        <a:bodyPr/>
        <a:lstStyle/>
        <a:p>
          <a:endParaRPr lang="fr-FR"/>
        </a:p>
      </dgm:t>
    </dgm:pt>
    <dgm:pt modelId="{557008BD-3374-4BC6-A0FC-1918453A6A22}">
      <dgm:prSet/>
      <dgm:spPr>
        <a:ln>
          <a:solidFill>
            <a:schemeClr val="tx1"/>
          </a:solidFill>
        </a:ln>
      </dgm:spPr>
      <dgm:t>
        <a:bodyPr/>
        <a:lstStyle/>
        <a:p>
          <a:r>
            <a:rPr lang="fr-FR" dirty="0" smtClean="0"/>
            <a:t>…</a:t>
          </a:r>
          <a:endParaRPr lang="fr-FR" dirty="0"/>
        </a:p>
      </dgm:t>
    </dgm:pt>
    <dgm:pt modelId="{C352EA57-4D3D-441F-ACF0-778D472CCD57}" type="parTrans" cxnId="{5D875D54-D482-4CAB-AAEB-BD9682CBA9FB}">
      <dgm:prSet/>
      <dgm:spPr/>
      <dgm:t>
        <a:bodyPr/>
        <a:lstStyle/>
        <a:p>
          <a:endParaRPr lang="fr-FR"/>
        </a:p>
      </dgm:t>
    </dgm:pt>
    <dgm:pt modelId="{1CF79101-C328-4462-AB7A-78CF40BFF15D}" type="sibTrans" cxnId="{5D875D54-D482-4CAB-AAEB-BD9682CBA9FB}">
      <dgm:prSet/>
      <dgm:spPr/>
      <dgm:t>
        <a:bodyPr/>
        <a:lstStyle/>
        <a:p>
          <a:endParaRPr lang="fr-FR"/>
        </a:p>
      </dgm:t>
    </dgm:pt>
    <dgm:pt modelId="{459A0B50-D4A3-4BA2-AA3A-4CE66D4D066F}">
      <dgm:prSet/>
      <dgm:spPr>
        <a:ln>
          <a:solidFill>
            <a:schemeClr val="tx1"/>
          </a:solidFill>
        </a:ln>
      </dgm:spPr>
      <dgm:t>
        <a:bodyPr/>
        <a:lstStyle/>
        <a:p>
          <a:r>
            <a:rPr lang="fr-FR" dirty="0" smtClean="0"/>
            <a:t>…</a:t>
          </a:r>
          <a:endParaRPr lang="fr-FR" dirty="0"/>
        </a:p>
      </dgm:t>
    </dgm:pt>
    <dgm:pt modelId="{CF2ACE82-3AE4-440A-AA1B-E16F4C251D74}" type="parTrans" cxnId="{56D49C5C-7CE8-40F5-AFB6-6B75B438C31F}">
      <dgm:prSet/>
      <dgm:spPr/>
      <dgm:t>
        <a:bodyPr/>
        <a:lstStyle/>
        <a:p>
          <a:endParaRPr lang="fr-FR"/>
        </a:p>
      </dgm:t>
    </dgm:pt>
    <dgm:pt modelId="{659E0FD0-97A1-4BC4-83CA-B10A90CDB933}" type="sibTrans" cxnId="{56D49C5C-7CE8-40F5-AFB6-6B75B438C31F}">
      <dgm:prSet/>
      <dgm:spPr/>
      <dgm:t>
        <a:bodyPr/>
        <a:lstStyle/>
        <a:p>
          <a:endParaRPr lang="fr-FR"/>
        </a:p>
      </dgm:t>
    </dgm:pt>
    <dgm:pt modelId="{259DEAC3-55A1-45C5-963B-4F517FEB3CF1}">
      <dgm:prSet/>
      <dgm:spPr>
        <a:ln>
          <a:solidFill>
            <a:schemeClr val="tx1"/>
          </a:solidFill>
        </a:ln>
      </dgm:spPr>
      <dgm:t>
        <a:bodyPr/>
        <a:lstStyle/>
        <a:p>
          <a:r>
            <a:rPr lang="fr-FR" dirty="0" smtClean="0"/>
            <a:t>…</a:t>
          </a:r>
          <a:endParaRPr lang="fr-FR" dirty="0"/>
        </a:p>
      </dgm:t>
    </dgm:pt>
    <dgm:pt modelId="{4BAFD602-842A-4652-914F-5C6529791E35}" type="parTrans" cxnId="{C374A696-9856-445C-840B-CF9D4225E066}">
      <dgm:prSet/>
      <dgm:spPr/>
      <dgm:t>
        <a:bodyPr/>
        <a:lstStyle/>
        <a:p>
          <a:endParaRPr lang="fr-FR"/>
        </a:p>
      </dgm:t>
    </dgm:pt>
    <dgm:pt modelId="{72EC0ED1-4998-4C85-BACB-217BCF8E8C54}" type="sibTrans" cxnId="{C374A696-9856-445C-840B-CF9D4225E066}">
      <dgm:prSet/>
      <dgm:spPr/>
      <dgm:t>
        <a:bodyPr/>
        <a:lstStyle/>
        <a:p>
          <a:endParaRPr lang="fr-FR"/>
        </a:p>
      </dgm:t>
    </dgm:pt>
    <dgm:pt modelId="{85B39786-A25D-4A6C-9FC9-D3473EC5B75E}">
      <dgm:prSet/>
      <dgm:spPr>
        <a:ln>
          <a:solidFill>
            <a:schemeClr val="tx1"/>
          </a:solidFill>
        </a:ln>
      </dgm:spPr>
      <dgm:t>
        <a:bodyPr/>
        <a:lstStyle/>
        <a:p>
          <a:r>
            <a:rPr lang="fr-FR" dirty="0" smtClean="0"/>
            <a:t>…</a:t>
          </a:r>
          <a:endParaRPr lang="fr-FR" dirty="0"/>
        </a:p>
      </dgm:t>
    </dgm:pt>
    <dgm:pt modelId="{680FD2C4-4E35-4A54-9657-BE9DCE21E6A0}" type="parTrans" cxnId="{CC86C4FC-EBEC-4EF7-B4D7-F8754269D9DD}">
      <dgm:prSet/>
      <dgm:spPr/>
      <dgm:t>
        <a:bodyPr/>
        <a:lstStyle/>
        <a:p>
          <a:endParaRPr lang="fr-FR"/>
        </a:p>
      </dgm:t>
    </dgm:pt>
    <dgm:pt modelId="{BE34853F-CCA0-4018-B587-C0A79D7CCB54}" type="sibTrans" cxnId="{CC86C4FC-EBEC-4EF7-B4D7-F8754269D9DD}">
      <dgm:prSet/>
      <dgm:spPr/>
      <dgm:t>
        <a:bodyPr/>
        <a:lstStyle/>
        <a:p>
          <a:endParaRPr lang="fr-FR"/>
        </a:p>
      </dgm:t>
    </dgm:pt>
    <dgm:pt modelId="{0BCDB375-FFE9-405E-82FA-BDB7457149D6}">
      <dgm:prSet/>
      <dgm:spPr>
        <a:ln>
          <a:solidFill>
            <a:schemeClr val="tx1"/>
          </a:solidFill>
        </a:ln>
      </dgm:spPr>
      <dgm:t>
        <a:bodyPr/>
        <a:lstStyle/>
        <a:p>
          <a:r>
            <a:rPr lang="fr-FR" dirty="0" smtClean="0"/>
            <a:t>…</a:t>
          </a:r>
          <a:endParaRPr lang="fr-FR" dirty="0"/>
        </a:p>
      </dgm:t>
    </dgm:pt>
    <dgm:pt modelId="{5D54B253-1F85-4D16-A5BA-57FF7F28F368}" type="parTrans" cxnId="{0104BEE9-F7EC-41A5-A588-F4D56C03A880}">
      <dgm:prSet/>
      <dgm:spPr/>
      <dgm:t>
        <a:bodyPr/>
        <a:lstStyle/>
        <a:p>
          <a:endParaRPr lang="fr-FR"/>
        </a:p>
      </dgm:t>
    </dgm:pt>
    <dgm:pt modelId="{3AB46A43-8D61-43F8-9491-F8053529DCEA}" type="sibTrans" cxnId="{0104BEE9-F7EC-41A5-A588-F4D56C03A880}">
      <dgm:prSet/>
      <dgm:spPr/>
      <dgm:t>
        <a:bodyPr/>
        <a:lstStyle/>
        <a:p>
          <a:endParaRPr lang="fr-FR"/>
        </a:p>
      </dgm:t>
    </dgm:pt>
    <dgm:pt modelId="{BFB0DAE9-CCC4-4CF4-8793-E823507C30E3}">
      <dgm:prSet/>
      <dgm:spPr>
        <a:ln>
          <a:solidFill>
            <a:schemeClr val="tx1"/>
          </a:solidFill>
        </a:ln>
      </dgm:spPr>
      <dgm:t>
        <a:bodyPr/>
        <a:lstStyle/>
        <a:p>
          <a:r>
            <a:rPr lang="fr-FR" smtClean="0"/>
            <a:t>…</a:t>
          </a:r>
          <a:endParaRPr lang="fr-FR"/>
        </a:p>
      </dgm:t>
    </dgm:pt>
    <dgm:pt modelId="{4DC8BF5E-3A1B-44EC-ADB4-9D61D9E190DD}" type="parTrans" cxnId="{F7725B33-4C34-4129-9696-B7E0E293C1D2}">
      <dgm:prSet/>
      <dgm:spPr/>
      <dgm:t>
        <a:bodyPr/>
        <a:lstStyle/>
        <a:p>
          <a:endParaRPr lang="fr-FR"/>
        </a:p>
      </dgm:t>
    </dgm:pt>
    <dgm:pt modelId="{60C257BB-FFA8-46D5-9D19-7D31E5462B1F}" type="sibTrans" cxnId="{F7725B33-4C34-4129-9696-B7E0E293C1D2}">
      <dgm:prSet/>
      <dgm:spPr/>
      <dgm:t>
        <a:bodyPr/>
        <a:lstStyle/>
        <a:p>
          <a:endParaRPr lang="fr-FR"/>
        </a:p>
      </dgm:t>
    </dgm:pt>
    <dgm:pt modelId="{45AD7E73-33EA-40A9-8639-A52951E23E15}">
      <dgm:prSet/>
      <dgm:spPr>
        <a:ln>
          <a:solidFill>
            <a:schemeClr val="tx1"/>
          </a:solidFill>
        </a:ln>
      </dgm:spPr>
      <dgm:t>
        <a:bodyPr/>
        <a:lstStyle/>
        <a:p>
          <a:r>
            <a:rPr lang="fr-FR" dirty="0" smtClean="0"/>
            <a:t>…</a:t>
          </a:r>
          <a:endParaRPr lang="fr-FR" dirty="0"/>
        </a:p>
      </dgm:t>
    </dgm:pt>
    <dgm:pt modelId="{EABE2BAC-14D9-4B7B-8637-D86355C4D3C9}" type="parTrans" cxnId="{5A256796-9D94-4EC4-8084-D46496799FC7}">
      <dgm:prSet/>
      <dgm:spPr/>
      <dgm:t>
        <a:bodyPr/>
        <a:lstStyle/>
        <a:p>
          <a:endParaRPr lang="fr-FR"/>
        </a:p>
      </dgm:t>
    </dgm:pt>
    <dgm:pt modelId="{13093883-67E7-46F7-B745-8280186DB34C}" type="sibTrans" cxnId="{5A256796-9D94-4EC4-8084-D46496799FC7}">
      <dgm:prSet/>
      <dgm:spPr/>
      <dgm:t>
        <a:bodyPr/>
        <a:lstStyle/>
        <a:p>
          <a:endParaRPr lang="fr-FR"/>
        </a:p>
      </dgm:t>
    </dgm:pt>
    <dgm:pt modelId="{5D953820-6F9E-4D2C-BED0-2D3BF15A11CA}">
      <dgm:prSet/>
      <dgm:spPr>
        <a:ln>
          <a:solidFill>
            <a:schemeClr val="tx1"/>
          </a:solidFill>
        </a:ln>
      </dgm:spPr>
      <dgm:t>
        <a:bodyPr/>
        <a:lstStyle/>
        <a:p>
          <a:r>
            <a:rPr lang="fr-FR" dirty="0" smtClean="0"/>
            <a:t>…</a:t>
          </a:r>
          <a:endParaRPr lang="fr-FR" dirty="0"/>
        </a:p>
      </dgm:t>
    </dgm:pt>
    <dgm:pt modelId="{5136545A-24D7-43DF-B309-29E64D0EAF15}" type="parTrans" cxnId="{66629F5D-BE29-433C-885F-0C488A157D8A}">
      <dgm:prSet/>
      <dgm:spPr/>
      <dgm:t>
        <a:bodyPr/>
        <a:lstStyle/>
        <a:p>
          <a:endParaRPr lang="fr-FR"/>
        </a:p>
      </dgm:t>
    </dgm:pt>
    <dgm:pt modelId="{F1984AFA-9A64-4EFE-8C66-F701C91AA07C}" type="sibTrans" cxnId="{66629F5D-BE29-433C-885F-0C488A157D8A}">
      <dgm:prSet/>
      <dgm:spPr/>
      <dgm:t>
        <a:bodyPr/>
        <a:lstStyle/>
        <a:p>
          <a:endParaRPr lang="fr-FR"/>
        </a:p>
      </dgm:t>
    </dgm:pt>
    <dgm:pt modelId="{878A601F-2711-492A-9523-798247151EEE}">
      <dgm:prSet/>
      <dgm:spPr>
        <a:ln>
          <a:solidFill>
            <a:schemeClr val="tx1"/>
          </a:solidFill>
        </a:ln>
      </dgm:spPr>
      <dgm:t>
        <a:bodyPr/>
        <a:lstStyle/>
        <a:p>
          <a:r>
            <a:rPr lang="fr-FR" smtClean="0"/>
            <a:t>…</a:t>
          </a:r>
          <a:endParaRPr lang="fr-FR"/>
        </a:p>
      </dgm:t>
    </dgm:pt>
    <dgm:pt modelId="{20815167-AB52-4FB7-87DF-6EB200C6F2DA}" type="parTrans" cxnId="{68516325-FF06-4EDA-99E5-0175481C89F8}">
      <dgm:prSet/>
      <dgm:spPr/>
      <dgm:t>
        <a:bodyPr/>
        <a:lstStyle/>
        <a:p>
          <a:endParaRPr lang="fr-FR"/>
        </a:p>
      </dgm:t>
    </dgm:pt>
    <dgm:pt modelId="{7E3ADD53-B6CC-4824-A5CC-AA00402D6A10}" type="sibTrans" cxnId="{68516325-FF06-4EDA-99E5-0175481C89F8}">
      <dgm:prSet/>
      <dgm:spPr/>
      <dgm:t>
        <a:bodyPr/>
        <a:lstStyle/>
        <a:p>
          <a:endParaRPr lang="fr-FR"/>
        </a:p>
      </dgm:t>
    </dgm:pt>
    <dgm:pt modelId="{388824E3-96FE-4B0E-B78F-E297B2A4F8CF}">
      <dgm:prSet/>
      <dgm:spPr>
        <a:ln>
          <a:solidFill>
            <a:schemeClr val="tx1"/>
          </a:solidFill>
        </a:ln>
      </dgm:spPr>
      <dgm:t>
        <a:bodyPr/>
        <a:lstStyle/>
        <a:p>
          <a:r>
            <a:rPr lang="fr-FR" dirty="0" smtClean="0"/>
            <a:t>…</a:t>
          </a:r>
          <a:endParaRPr lang="fr-FR" dirty="0"/>
        </a:p>
      </dgm:t>
    </dgm:pt>
    <dgm:pt modelId="{9A8AABA3-644F-4283-8B0A-F9F483A57D29}" type="parTrans" cxnId="{9168EC58-B027-4A8C-9606-40D28F24C150}">
      <dgm:prSet/>
      <dgm:spPr/>
      <dgm:t>
        <a:bodyPr/>
        <a:lstStyle/>
        <a:p>
          <a:endParaRPr lang="fr-FR"/>
        </a:p>
      </dgm:t>
    </dgm:pt>
    <dgm:pt modelId="{4D5A1831-9E0E-4C69-A4D1-E7434A868616}" type="sibTrans" cxnId="{9168EC58-B027-4A8C-9606-40D28F24C150}">
      <dgm:prSet/>
      <dgm:spPr/>
      <dgm:t>
        <a:bodyPr/>
        <a:lstStyle/>
        <a:p>
          <a:endParaRPr lang="fr-FR"/>
        </a:p>
      </dgm:t>
    </dgm:pt>
    <dgm:pt modelId="{E2C35239-23AB-4792-92D5-F04223281F63}">
      <dgm:prSet/>
      <dgm:spPr>
        <a:ln>
          <a:solidFill>
            <a:schemeClr val="tx1"/>
          </a:solidFill>
        </a:ln>
      </dgm:spPr>
      <dgm:t>
        <a:bodyPr/>
        <a:lstStyle/>
        <a:p>
          <a:r>
            <a:rPr lang="fr-FR" smtClean="0"/>
            <a:t>…</a:t>
          </a:r>
          <a:endParaRPr lang="fr-FR"/>
        </a:p>
      </dgm:t>
    </dgm:pt>
    <dgm:pt modelId="{A0C05B44-192E-46BD-B775-9CD59B0ED990}" type="parTrans" cxnId="{19BE97F0-8D8F-4C92-BAC4-AC7017EB8942}">
      <dgm:prSet/>
      <dgm:spPr/>
      <dgm:t>
        <a:bodyPr/>
        <a:lstStyle/>
        <a:p>
          <a:endParaRPr lang="fr-FR"/>
        </a:p>
      </dgm:t>
    </dgm:pt>
    <dgm:pt modelId="{6FC2632A-B194-49A1-98BA-ED1C87895426}" type="sibTrans" cxnId="{19BE97F0-8D8F-4C92-BAC4-AC7017EB8942}">
      <dgm:prSet/>
      <dgm:spPr/>
      <dgm:t>
        <a:bodyPr/>
        <a:lstStyle/>
        <a:p>
          <a:endParaRPr lang="fr-FR"/>
        </a:p>
      </dgm:t>
    </dgm:pt>
    <dgm:pt modelId="{4F7A9F75-BA2B-4018-A3E9-113BCFCA5449}">
      <dgm:prSet/>
      <dgm:spPr>
        <a:ln>
          <a:solidFill>
            <a:schemeClr val="tx1"/>
          </a:solidFill>
        </a:ln>
      </dgm:spPr>
      <dgm:t>
        <a:bodyPr/>
        <a:lstStyle/>
        <a:p>
          <a:r>
            <a:rPr lang="fr-FR" smtClean="0"/>
            <a:t>…</a:t>
          </a:r>
          <a:endParaRPr lang="fr-FR"/>
        </a:p>
      </dgm:t>
    </dgm:pt>
    <dgm:pt modelId="{DF5D6D7D-35D0-4B7D-BFEE-6FDC535C2AF9}" type="parTrans" cxnId="{F0E8A2EC-CA41-4A28-A610-49458B53AE22}">
      <dgm:prSet/>
      <dgm:spPr/>
      <dgm:t>
        <a:bodyPr/>
        <a:lstStyle/>
        <a:p>
          <a:endParaRPr lang="fr-FR"/>
        </a:p>
      </dgm:t>
    </dgm:pt>
    <dgm:pt modelId="{7E049921-88A1-4640-BE4D-1BC641872022}" type="sibTrans" cxnId="{F0E8A2EC-CA41-4A28-A610-49458B53AE22}">
      <dgm:prSet/>
      <dgm:spPr/>
      <dgm:t>
        <a:bodyPr/>
        <a:lstStyle/>
        <a:p>
          <a:endParaRPr lang="fr-FR"/>
        </a:p>
      </dgm:t>
    </dgm:pt>
    <dgm:pt modelId="{B8AA9130-055E-4FD7-83E8-8BD814148329}">
      <dgm:prSet/>
      <dgm:spPr>
        <a:ln>
          <a:solidFill>
            <a:schemeClr val="tx1"/>
          </a:solidFill>
        </a:ln>
      </dgm:spPr>
      <dgm:t>
        <a:bodyPr/>
        <a:lstStyle/>
        <a:p>
          <a:r>
            <a:rPr lang="fr-FR" smtClean="0"/>
            <a:t>…</a:t>
          </a:r>
          <a:endParaRPr lang="fr-FR"/>
        </a:p>
      </dgm:t>
    </dgm:pt>
    <dgm:pt modelId="{956AB266-BC91-477A-8B45-57903AAAB733}" type="parTrans" cxnId="{4A48575E-87AF-4E1B-B0C4-66C57144A29F}">
      <dgm:prSet/>
      <dgm:spPr/>
      <dgm:t>
        <a:bodyPr/>
        <a:lstStyle/>
        <a:p>
          <a:endParaRPr lang="fr-FR"/>
        </a:p>
      </dgm:t>
    </dgm:pt>
    <dgm:pt modelId="{D144B862-3FC9-4824-A7A2-C495167C4946}" type="sibTrans" cxnId="{4A48575E-87AF-4E1B-B0C4-66C57144A29F}">
      <dgm:prSet/>
      <dgm:spPr/>
      <dgm:t>
        <a:bodyPr/>
        <a:lstStyle/>
        <a:p>
          <a:endParaRPr lang="fr-FR"/>
        </a:p>
      </dgm:t>
    </dgm:pt>
    <dgm:pt modelId="{5A54CAC2-9286-4A74-8F7A-46E5920B77B1}">
      <dgm:prSet/>
      <dgm:spPr>
        <a:ln>
          <a:solidFill>
            <a:schemeClr val="tx1"/>
          </a:solidFill>
        </a:ln>
      </dgm:spPr>
      <dgm:t>
        <a:bodyPr/>
        <a:lstStyle/>
        <a:p>
          <a:r>
            <a:rPr lang="fr-FR" smtClean="0"/>
            <a:t>…</a:t>
          </a:r>
          <a:endParaRPr lang="fr-FR"/>
        </a:p>
      </dgm:t>
    </dgm:pt>
    <dgm:pt modelId="{5DA6F1A2-AE93-4AD7-8708-2981A7466C19}" type="parTrans" cxnId="{704D378B-FA8C-4DD4-B639-21B55DB83061}">
      <dgm:prSet/>
      <dgm:spPr/>
      <dgm:t>
        <a:bodyPr/>
        <a:lstStyle/>
        <a:p>
          <a:endParaRPr lang="fr-FR"/>
        </a:p>
      </dgm:t>
    </dgm:pt>
    <dgm:pt modelId="{525FDE2C-E167-409D-A2F0-D5BC3E0ABA89}" type="sibTrans" cxnId="{704D378B-FA8C-4DD4-B639-21B55DB83061}">
      <dgm:prSet/>
      <dgm:spPr/>
      <dgm:t>
        <a:bodyPr/>
        <a:lstStyle/>
        <a:p>
          <a:endParaRPr lang="fr-FR"/>
        </a:p>
      </dgm:t>
    </dgm:pt>
    <dgm:pt modelId="{8B286C7E-2627-480D-A1A8-B10E2D163E63}">
      <dgm:prSet/>
      <dgm:spPr>
        <a:ln>
          <a:solidFill>
            <a:schemeClr val="tx1"/>
          </a:solidFill>
        </a:ln>
      </dgm:spPr>
      <dgm:t>
        <a:bodyPr/>
        <a:lstStyle/>
        <a:p>
          <a:r>
            <a:rPr lang="fr-FR" smtClean="0"/>
            <a:t>…</a:t>
          </a:r>
          <a:endParaRPr lang="fr-FR"/>
        </a:p>
      </dgm:t>
    </dgm:pt>
    <dgm:pt modelId="{EA6A6A86-316B-42A8-9B2E-B0E123055994}" type="parTrans" cxnId="{791803FB-DD9D-4AFB-A67D-4D34399AA7D2}">
      <dgm:prSet/>
      <dgm:spPr/>
      <dgm:t>
        <a:bodyPr/>
        <a:lstStyle/>
        <a:p>
          <a:endParaRPr lang="fr-FR"/>
        </a:p>
      </dgm:t>
    </dgm:pt>
    <dgm:pt modelId="{F74459C8-58EC-4FE5-BBE5-0FAE11AC3995}" type="sibTrans" cxnId="{791803FB-DD9D-4AFB-A67D-4D34399AA7D2}">
      <dgm:prSet/>
      <dgm:spPr/>
      <dgm:t>
        <a:bodyPr/>
        <a:lstStyle/>
        <a:p>
          <a:endParaRPr lang="fr-FR"/>
        </a:p>
      </dgm:t>
    </dgm:pt>
    <dgm:pt modelId="{A4CBB147-1BE4-4605-AFBF-897CB105A4A2}">
      <dgm:prSet/>
      <dgm:spPr>
        <a:ln>
          <a:solidFill>
            <a:schemeClr val="tx1"/>
          </a:solidFill>
        </a:ln>
      </dgm:spPr>
      <dgm:t>
        <a:bodyPr/>
        <a:lstStyle/>
        <a:p>
          <a:r>
            <a:rPr lang="fr-FR" smtClean="0"/>
            <a:t>…</a:t>
          </a:r>
          <a:endParaRPr lang="fr-FR"/>
        </a:p>
      </dgm:t>
    </dgm:pt>
    <dgm:pt modelId="{69F7D790-8B16-4023-AEC1-1FC99C28CBD4}" type="parTrans" cxnId="{B440EA7B-3B13-4754-BF05-8802523F8DFD}">
      <dgm:prSet/>
      <dgm:spPr/>
      <dgm:t>
        <a:bodyPr/>
        <a:lstStyle/>
        <a:p>
          <a:endParaRPr lang="fr-FR"/>
        </a:p>
      </dgm:t>
    </dgm:pt>
    <dgm:pt modelId="{E814D097-8B3A-46D4-8B93-DCD95802C313}" type="sibTrans" cxnId="{B440EA7B-3B13-4754-BF05-8802523F8DFD}">
      <dgm:prSet/>
      <dgm:spPr/>
      <dgm:t>
        <a:bodyPr/>
        <a:lstStyle/>
        <a:p>
          <a:endParaRPr lang="fr-FR"/>
        </a:p>
      </dgm:t>
    </dgm:pt>
    <dgm:pt modelId="{35DA435E-8A01-488C-8E36-65D3C9214876}" type="pres">
      <dgm:prSet presAssocID="{F5B005DC-B515-4689-B25B-1CDFD372A37C}" presName="theList" presStyleCnt="0">
        <dgm:presLayoutVars>
          <dgm:dir/>
          <dgm:animLvl val="lvl"/>
          <dgm:resizeHandles val="exact"/>
        </dgm:presLayoutVars>
      </dgm:prSet>
      <dgm:spPr/>
    </dgm:pt>
    <dgm:pt modelId="{EBE82E83-4D98-4B83-8BCB-A91EECFCB5C9}" type="pres">
      <dgm:prSet presAssocID="{F268CB58-9688-4EF6-AC8A-440F868106F4}" presName="compNode" presStyleCnt="0"/>
      <dgm:spPr/>
    </dgm:pt>
    <dgm:pt modelId="{5DB32788-60E1-4EAC-BA28-F0722B84CAEB}" type="pres">
      <dgm:prSet presAssocID="{F268CB58-9688-4EF6-AC8A-440F868106F4}" presName="aNode" presStyleLbl="bgShp" presStyleIdx="0" presStyleCnt="23"/>
      <dgm:spPr/>
      <dgm:t>
        <a:bodyPr/>
        <a:lstStyle/>
        <a:p>
          <a:endParaRPr lang="fr-FR"/>
        </a:p>
      </dgm:t>
    </dgm:pt>
    <dgm:pt modelId="{71A473A9-A65C-47BF-ABA7-B9318C440900}" type="pres">
      <dgm:prSet presAssocID="{F268CB58-9688-4EF6-AC8A-440F868106F4}" presName="textNode" presStyleLbl="bgShp" presStyleIdx="0" presStyleCnt="23"/>
      <dgm:spPr/>
      <dgm:t>
        <a:bodyPr/>
        <a:lstStyle/>
        <a:p>
          <a:endParaRPr lang="fr-FR"/>
        </a:p>
      </dgm:t>
    </dgm:pt>
    <dgm:pt modelId="{293A903C-1B7D-46CA-9D83-CAD11F58B40B}" type="pres">
      <dgm:prSet presAssocID="{F268CB58-9688-4EF6-AC8A-440F868106F4}" presName="compChildNode" presStyleCnt="0"/>
      <dgm:spPr/>
    </dgm:pt>
    <dgm:pt modelId="{D937A5E0-8A51-477E-8B69-62F2FC52197A}" type="pres">
      <dgm:prSet presAssocID="{F268CB58-9688-4EF6-AC8A-440F868106F4}" presName="theInnerList" presStyleCnt="0"/>
      <dgm:spPr/>
    </dgm:pt>
    <dgm:pt modelId="{6D3311DC-9ABF-4F1E-BBA6-01E41FF1DEDB}" type="pres">
      <dgm:prSet presAssocID="{F268CB58-9688-4EF6-AC8A-440F868106F4}" presName="aSpace" presStyleCnt="0"/>
      <dgm:spPr/>
    </dgm:pt>
    <dgm:pt modelId="{D099411D-7EC7-4A6D-A6C8-C8730BB06EA9}" type="pres">
      <dgm:prSet presAssocID="{AA799D28-98AD-4D03-BEE4-FBEE76D5FFE3}" presName="compNode" presStyleCnt="0"/>
      <dgm:spPr/>
    </dgm:pt>
    <dgm:pt modelId="{F95C934A-67C1-4C02-ACEB-050D1C5D8673}" type="pres">
      <dgm:prSet presAssocID="{AA799D28-98AD-4D03-BEE4-FBEE76D5FFE3}" presName="aNode" presStyleLbl="bgShp" presStyleIdx="1" presStyleCnt="23"/>
      <dgm:spPr/>
      <dgm:t>
        <a:bodyPr/>
        <a:lstStyle/>
        <a:p>
          <a:endParaRPr lang="fr-FR"/>
        </a:p>
      </dgm:t>
    </dgm:pt>
    <dgm:pt modelId="{6DABD1E8-84B5-41D2-808E-A2274C456AC6}" type="pres">
      <dgm:prSet presAssocID="{AA799D28-98AD-4D03-BEE4-FBEE76D5FFE3}" presName="textNode" presStyleLbl="bgShp" presStyleIdx="1" presStyleCnt="23"/>
      <dgm:spPr/>
      <dgm:t>
        <a:bodyPr/>
        <a:lstStyle/>
        <a:p>
          <a:endParaRPr lang="fr-FR"/>
        </a:p>
      </dgm:t>
    </dgm:pt>
    <dgm:pt modelId="{27084E91-4C1F-4E0A-9DAD-C6335F5E5B5B}" type="pres">
      <dgm:prSet presAssocID="{AA799D28-98AD-4D03-BEE4-FBEE76D5FFE3}" presName="compChildNode" presStyleCnt="0"/>
      <dgm:spPr/>
    </dgm:pt>
    <dgm:pt modelId="{7ABD6F8A-39F5-4A34-8BB3-8F617519D19E}" type="pres">
      <dgm:prSet presAssocID="{AA799D28-98AD-4D03-BEE4-FBEE76D5FFE3}" presName="theInnerList" presStyleCnt="0"/>
      <dgm:spPr/>
    </dgm:pt>
    <dgm:pt modelId="{04C8F145-2C76-4ACC-852C-8A3FC933E8B7}" type="pres">
      <dgm:prSet presAssocID="{AA799D28-98AD-4D03-BEE4-FBEE76D5FFE3}" presName="aSpace" presStyleCnt="0"/>
      <dgm:spPr/>
    </dgm:pt>
    <dgm:pt modelId="{206F5B1F-5F5E-4FC3-8312-CBA6A5F3A0A1}" type="pres">
      <dgm:prSet presAssocID="{8944F5C9-9240-45BA-AC21-23B11C6C0A42}" presName="compNode" presStyleCnt="0"/>
      <dgm:spPr/>
    </dgm:pt>
    <dgm:pt modelId="{FB2DFE96-570C-4614-B974-B222C126901C}" type="pres">
      <dgm:prSet presAssocID="{8944F5C9-9240-45BA-AC21-23B11C6C0A42}" presName="aNode" presStyleLbl="bgShp" presStyleIdx="2" presStyleCnt="23"/>
      <dgm:spPr/>
      <dgm:t>
        <a:bodyPr/>
        <a:lstStyle/>
        <a:p>
          <a:endParaRPr lang="fr-FR"/>
        </a:p>
      </dgm:t>
    </dgm:pt>
    <dgm:pt modelId="{A12E54C4-4811-47E6-8908-45EAAE53ECE1}" type="pres">
      <dgm:prSet presAssocID="{8944F5C9-9240-45BA-AC21-23B11C6C0A42}" presName="textNode" presStyleLbl="bgShp" presStyleIdx="2" presStyleCnt="23"/>
      <dgm:spPr/>
      <dgm:t>
        <a:bodyPr/>
        <a:lstStyle/>
        <a:p>
          <a:endParaRPr lang="fr-FR"/>
        </a:p>
      </dgm:t>
    </dgm:pt>
    <dgm:pt modelId="{496F5EAF-155A-4EE6-A4AB-60571C3BAAD2}" type="pres">
      <dgm:prSet presAssocID="{8944F5C9-9240-45BA-AC21-23B11C6C0A42}" presName="compChildNode" presStyleCnt="0"/>
      <dgm:spPr/>
    </dgm:pt>
    <dgm:pt modelId="{873CA7DE-83C7-4204-86CB-029522F1D0E4}" type="pres">
      <dgm:prSet presAssocID="{8944F5C9-9240-45BA-AC21-23B11C6C0A42}" presName="theInnerList" presStyleCnt="0"/>
      <dgm:spPr/>
    </dgm:pt>
    <dgm:pt modelId="{A592D289-B4BE-4A8A-9345-06C813777A29}" type="pres">
      <dgm:prSet presAssocID="{8944F5C9-9240-45BA-AC21-23B11C6C0A42}" presName="aSpace" presStyleCnt="0"/>
      <dgm:spPr/>
    </dgm:pt>
    <dgm:pt modelId="{31010D3A-9521-4857-8F1E-DE53551E5A43}" type="pres">
      <dgm:prSet presAssocID="{822490F7-E729-4535-B2BE-A23D588B1BC7}" presName="compNode" presStyleCnt="0"/>
      <dgm:spPr/>
    </dgm:pt>
    <dgm:pt modelId="{A3BCEE82-DF19-493E-A541-CED8A2BA98D3}" type="pres">
      <dgm:prSet presAssocID="{822490F7-E729-4535-B2BE-A23D588B1BC7}" presName="aNode" presStyleLbl="bgShp" presStyleIdx="3" presStyleCnt="23"/>
      <dgm:spPr/>
      <dgm:t>
        <a:bodyPr/>
        <a:lstStyle/>
        <a:p>
          <a:endParaRPr lang="fr-FR"/>
        </a:p>
      </dgm:t>
    </dgm:pt>
    <dgm:pt modelId="{3AA4E365-2F71-46BE-8A04-EB5BEFEEC11E}" type="pres">
      <dgm:prSet presAssocID="{822490F7-E729-4535-B2BE-A23D588B1BC7}" presName="textNode" presStyleLbl="bgShp" presStyleIdx="3" presStyleCnt="23"/>
      <dgm:spPr/>
      <dgm:t>
        <a:bodyPr/>
        <a:lstStyle/>
        <a:p>
          <a:endParaRPr lang="fr-FR"/>
        </a:p>
      </dgm:t>
    </dgm:pt>
    <dgm:pt modelId="{49174BA0-D3F7-499B-81EA-7C04DB2AC023}" type="pres">
      <dgm:prSet presAssocID="{822490F7-E729-4535-B2BE-A23D588B1BC7}" presName="compChildNode" presStyleCnt="0"/>
      <dgm:spPr/>
    </dgm:pt>
    <dgm:pt modelId="{901FE85A-CF19-498B-8795-92250ABCC9FD}" type="pres">
      <dgm:prSet presAssocID="{822490F7-E729-4535-B2BE-A23D588B1BC7}" presName="theInnerList" presStyleCnt="0"/>
      <dgm:spPr/>
    </dgm:pt>
    <dgm:pt modelId="{B737B79B-3F84-4F81-A565-3740B790D287}" type="pres">
      <dgm:prSet presAssocID="{822490F7-E729-4535-B2BE-A23D588B1BC7}" presName="aSpace" presStyleCnt="0"/>
      <dgm:spPr/>
    </dgm:pt>
    <dgm:pt modelId="{6B200970-E0BE-4735-99B2-4F056969519A}" type="pres">
      <dgm:prSet presAssocID="{848929E3-F0D6-4195-B4CF-E11037F5363C}" presName="compNode" presStyleCnt="0"/>
      <dgm:spPr/>
    </dgm:pt>
    <dgm:pt modelId="{F9EE9D06-9593-4CE0-BE78-70752380CEB4}" type="pres">
      <dgm:prSet presAssocID="{848929E3-F0D6-4195-B4CF-E11037F5363C}" presName="aNode" presStyleLbl="bgShp" presStyleIdx="4" presStyleCnt="23"/>
      <dgm:spPr/>
      <dgm:t>
        <a:bodyPr/>
        <a:lstStyle/>
        <a:p>
          <a:endParaRPr lang="fr-FR"/>
        </a:p>
      </dgm:t>
    </dgm:pt>
    <dgm:pt modelId="{B8319A0C-4E55-4C4D-A6C5-6DB3F4A3FC22}" type="pres">
      <dgm:prSet presAssocID="{848929E3-F0D6-4195-B4CF-E11037F5363C}" presName="textNode" presStyleLbl="bgShp" presStyleIdx="4" presStyleCnt="23"/>
      <dgm:spPr/>
      <dgm:t>
        <a:bodyPr/>
        <a:lstStyle/>
        <a:p>
          <a:endParaRPr lang="fr-FR"/>
        </a:p>
      </dgm:t>
    </dgm:pt>
    <dgm:pt modelId="{BF8770C8-C757-483D-97BC-41D3BDE6B89D}" type="pres">
      <dgm:prSet presAssocID="{848929E3-F0D6-4195-B4CF-E11037F5363C}" presName="compChildNode" presStyleCnt="0"/>
      <dgm:spPr/>
    </dgm:pt>
    <dgm:pt modelId="{871C50EF-4057-439A-B3AB-7F99F1390E9D}" type="pres">
      <dgm:prSet presAssocID="{848929E3-F0D6-4195-B4CF-E11037F5363C}" presName="theInnerList" presStyleCnt="0"/>
      <dgm:spPr/>
    </dgm:pt>
    <dgm:pt modelId="{022D4EEC-A159-4BF2-9D54-EB64646C0AB4}" type="pres">
      <dgm:prSet presAssocID="{848929E3-F0D6-4195-B4CF-E11037F5363C}" presName="aSpace" presStyleCnt="0"/>
      <dgm:spPr/>
    </dgm:pt>
    <dgm:pt modelId="{748497F5-8710-42C6-90F5-4915B360DA7D}" type="pres">
      <dgm:prSet presAssocID="{388824E3-96FE-4B0E-B78F-E297B2A4F8CF}" presName="compNode" presStyleCnt="0"/>
      <dgm:spPr/>
    </dgm:pt>
    <dgm:pt modelId="{9B8EFD63-5762-42DF-B8F2-224D60C90DEB}" type="pres">
      <dgm:prSet presAssocID="{388824E3-96FE-4B0E-B78F-E297B2A4F8CF}" presName="aNode" presStyleLbl="bgShp" presStyleIdx="5" presStyleCnt="23"/>
      <dgm:spPr/>
      <dgm:t>
        <a:bodyPr/>
        <a:lstStyle/>
        <a:p>
          <a:endParaRPr lang="fr-FR"/>
        </a:p>
      </dgm:t>
    </dgm:pt>
    <dgm:pt modelId="{9DB904A4-31F8-4B29-8BF7-8C903222FB26}" type="pres">
      <dgm:prSet presAssocID="{388824E3-96FE-4B0E-B78F-E297B2A4F8CF}" presName="textNode" presStyleLbl="bgShp" presStyleIdx="5" presStyleCnt="23"/>
      <dgm:spPr/>
      <dgm:t>
        <a:bodyPr/>
        <a:lstStyle/>
        <a:p>
          <a:endParaRPr lang="fr-FR"/>
        </a:p>
      </dgm:t>
    </dgm:pt>
    <dgm:pt modelId="{2B3A1CC6-5FBC-4DBA-8FFB-EF9362EC2AE2}" type="pres">
      <dgm:prSet presAssocID="{388824E3-96FE-4B0E-B78F-E297B2A4F8CF}" presName="compChildNode" presStyleCnt="0"/>
      <dgm:spPr/>
    </dgm:pt>
    <dgm:pt modelId="{20634990-B73A-4D87-BA82-F4056E8E449E}" type="pres">
      <dgm:prSet presAssocID="{388824E3-96FE-4B0E-B78F-E297B2A4F8CF}" presName="theInnerList" presStyleCnt="0"/>
      <dgm:spPr/>
    </dgm:pt>
    <dgm:pt modelId="{CC80AF92-E9F4-427C-9814-C4AAED210145}" type="pres">
      <dgm:prSet presAssocID="{388824E3-96FE-4B0E-B78F-E297B2A4F8CF}" presName="aSpace" presStyleCnt="0"/>
      <dgm:spPr/>
    </dgm:pt>
    <dgm:pt modelId="{5E3B334B-A776-49CA-9C7E-4BE174E11A90}" type="pres">
      <dgm:prSet presAssocID="{E2C35239-23AB-4792-92D5-F04223281F63}" presName="compNode" presStyleCnt="0"/>
      <dgm:spPr/>
    </dgm:pt>
    <dgm:pt modelId="{B628A94D-E804-4295-B7BB-6F2C767FE234}" type="pres">
      <dgm:prSet presAssocID="{E2C35239-23AB-4792-92D5-F04223281F63}" presName="aNode" presStyleLbl="bgShp" presStyleIdx="6" presStyleCnt="23"/>
      <dgm:spPr/>
      <dgm:t>
        <a:bodyPr/>
        <a:lstStyle/>
        <a:p>
          <a:endParaRPr lang="fr-FR"/>
        </a:p>
      </dgm:t>
    </dgm:pt>
    <dgm:pt modelId="{C3799FA5-B9A6-458D-803A-4AC5C2348339}" type="pres">
      <dgm:prSet presAssocID="{E2C35239-23AB-4792-92D5-F04223281F63}" presName="textNode" presStyleLbl="bgShp" presStyleIdx="6" presStyleCnt="23"/>
      <dgm:spPr/>
      <dgm:t>
        <a:bodyPr/>
        <a:lstStyle/>
        <a:p>
          <a:endParaRPr lang="fr-FR"/>
        </a:p>
      </dgm:t>
    </dgm:pt>
    <dgm:pt modelId="{876675CB-682E-4058-9613-DC5A89887FCB}" type="pres">
      <dgm:prSet presAssocID="{E2C35239-23AB-4792-92D5-F04223281F63}" presName="compChildNode" presStyleCnt="0"/>
      <dgm:spPr/>
    </dgm:pt>
    <dgm:pt modelId="{9A60D2C0-05F7-40F3-ABC2-911266E9FE44}" type="pres">
      <dgm:prSet presAssocID="{E2C35239-23AB-4792-92D5-F04223281F63}" presName="theInnerList" presStyleCnt="0"/>
      <dgm:spPr/>
    </dgm:pt>
    <dgm:pt modelId="{DB3F0FFC-4D04-46F5-BAE3-B9BA17B9DB0E}" type="pres">
      <dgm:prSet presAssocID="{E2C35239-23AB-4792-92D5-F04223281F63}" presName="aSpace" presStyleCnt="0"/>
      <dgm:spPr/>
    </dgm:pt>
    <dgm:pt modelId="{AC6E1D91-6DBD-4440-A8F6-34855660731A}" type="pres">
      <dgm:prSet presAssocID="{4F7A9F75-BA2B-4018-A3E9-113BCFCA5449}" presName="compNode" presStyleCnt="0"/>
      <dgm:spPr/>
    </dgm:pt>
    <dgm:pt modelId="{5F2E8450-EA15-47A9-8DFD-17808B723C78}" type="pres">
      <dgm:prSet presAssocID="{4F7A9F75-BA2B-4018-A3E9-113BCFCA5449}" presName="aNode" presStyleLbl="bgShp" presStyleIdx="7" presStyleCnt="23"/>
      <dgm:spPr/>
      <dgm:t>
        <a:bodyPr/>
        <a:lstStyle/>
        <a:p>
          <a:endParaRPr lang="fr-FR"/>
        </a:p>
      </dgm:t>
    </dgm:pt>
    <dgm:pt modelId="{4FB6A3B4-EDC0-4F65-BEF5-7B00CAB7FA7D}" type="pres">
      <dgm:prSet presAssocID="{4F7A9F75-BA2B-4018-A3E9-113BCFCA5449}" presName="textNode" presStyleLbl="bgShp" presStyleIdx="7" presStyleCnt="23"/>
      <dgm:spPr/>
      <dgm:t>
        <a:bodyPr/>
        <a:lstStyle/>
        <a:p>
          <a:endParaRPr lang="fr-FR"/>
        </a:p>
      </dgm:t>
    </dgm:pt>
    <dgm:pt modelId="{2A675D89-5063-4C98-96A9-0D169F92FFDB}" type="pres">
      <dgm:prSet presAssocID="{4F7A9F75-BA2B-4018-A3E9-113BCFCA5449}" presName="compChildNode" presStyleCnt="0"/>
      <dgm:spPr/>
    </dgm:pt>
    <dgm:pt modelId="{4FA592DF-91F9-40CD-B7EF-E3F0CFECC401}" type="pres">
      <dgm:prSet presAssocID="{4F7A9F75-BA2B-4018-A3E9-113BCFCA5449}" presName="theInnerList" presStyleCnt="0"/>
      <dgm:spPr/>
    </dgm:pt>
    <dgm:pt modelId="{9A6F8A5B-933C-438E-95E7-B996EB7A4D42}" type="pres">
      <dgm:prSet presAssocID="{4F7A9F75-BA2B-4018-A3E9-113BCFCA5449}" presName="aSpace" presStyleCnt="0"/>
      <dgm:spPr/>
    </dgm:pt>
    <dgm:pt modelId="{F9EB6E79-A115-4C22-AF3D-F8195CC64E65}" type="pres">
      <dgm:prSet presAssocID="{B8AA9130-055E-4FD7-83E8-8BD814148329}" presName="compNode" presStyleCnt="0"/>
      <dgm:spPr/>
    </dgm:pt>
    <dgm:pt modelId="{39C6315F-B49E-4C14-94D8-9E8255A44269}" type="pres">
      <dgm:prSet presAssocID="{B8AA9130-055E-4FD7-83E8-8BD814148329}" presName="aNode" presStyleLbl="bgShp" presStyleIdx="8" presStyleCnt="23"/>
      <dgm:spPr/>
      <dgm:t>
        <a:bodyPr/>
        <a:lstStyle/>
        <a:p>
          <a:endParaRPr lang="fr-FR"/>
        </a:p>
      </dgm:t>
    </dgm:pt>
    <dgm:pt modelId="{84709C04-F752-464E-B804-D42F89F0D897}" type="pres">
      <dgm:prSet presAssocID="{B8AA9130-055E-4FD7-83E8-8BD814148329}" presName="textNode" presStyleLbl="bgShp" presStyleIdx="8" presStyleCnt="23"/>
      <dgm:spPr/>
      <dgm:t>
        <a:bodyPr/>
        <a:lstStyle/>
        <a:p>
          <a:endParaRPr lang="fr-FR"/>
        </a:p>
      </dgm:t>
    </dgm:pt>
    <dgm:pt modelId="{BA9BD775-6E07-45C8-990F-90BB4EA6D13A}" type="pres">
      <dgm:prSet presAssocID="{B8AA9130-055E-4FD7-83E8-8BD814148329}" presName="compChildNode" presStyleCnt="0"/>
      <dgm:spPr/>
    </dgm:pt>
    <dgm:pt modelId="{D8D9538E-F9A2-463C-84C9-ADED26D4ADBF}" type="pres">
      <dgm:prSet presAssocID="{B8AA9130-055E-4FD7-83E8-8BD814148329}" presName="theInnerList" presStyleCnt="0"/>
      <dgm:spPr/>
    </dgm:pt>
    <dgm:pt modelId="{121CD34E-42AA-479A-98FE-4E8E777213EC}" type="pres">
      <dgm:prSet presAssocID="{B8AA9130-055E-4FD7-83E8-8BD814148329}" presName="aSpace" presStyleCnt="0"/>
      <dgm:spPr/>
    </dgm:pt>
    <dgm:pt modelId="{FBC07543-F8B3-4F37-A5CC-E4879DA76B68}" type="pres">
      <dgm:prSet presAssocID="{5A54CAC2-9286-4A74-8F7A-46E5920B77B1}" presName="compNode" presStyleCnt="0"/>
      <dgm:spPr/>
    </dgm:pt>
    <dgm:pt modelId="{3E033646-2976-4D91-9387-C22514956D44}" type="pres">
      <dgm:prSet presAssocID="{5A54CAC2-9286-4A74-8F7A-46E5920B77B1}" presName="aNode" presStyleLbl="bgShp" presStyleIdx="9" presStyleCnt="23"/>
      <dgm:spPr/>
      <dgm:t>
        <a:bodyPr/>
        <a:lstStyle/>
        <a:p>
          <a:endParaRPr lang="fr-FR"/>
        </a:p>
      </dgm:t>
    </dgm:pt>
    <dgm:pt modelId="{533F0ED9-88CA-4794-B3B5-66624C1FE53E}" type="pres">
      <dgm:prSet presAssocID="{5A54CAC2-9286-4A74-8F7A-46E5920B77B1}" presName="textNode" presStyleLbl="bgShp" presStyleIdx="9" presStyleCnt="23"/>
      <dgm:spPr/>
      <dgm:t>
        <a:bodyPr/>
        <a:lstStyle/>
        <a:p>
          <a:endParaRPr lang="fr-FR"/>
        </a:p>
      </dgm:t>
    </dgm:pt>
    <dgm:pt modelId="{9E8D07E5-42BF-46BD-95CC-4E7ED0C47AC7}" type="pres">
      <dgm:prSet presAssocID="{5A54CAC2-9286-4A74-8F7A-46E5920B77B1}" presName="compChildNode" presStyleCnt="0"/>
      <dgm:spPr/>
    </dgm:pt>
    <dgm:pt modelId="{2E46185F-D298-4C5A-BCC4-3080320B375A}" type="pres">
      <dgm:prSet presAssocID="{5A54CAC2-9286-4A74-8F7A-46E5920B77B1}" presName="theInnerList" presStyleCnt="0"/>
      <dgm:spPr/>
    </dgm:pt>
    <dgm:pt modelId="{CF0343CD-2672-4C7F-B92C-B92BDAC25D97}" type="pres">
      <dgm:prSet presAssocID="{5A54CAC2-9286-4A74-8F7A-46E5920B77B1}" presName="aSpace" presStyleCnt="0"/>
      <dgm:spPr/>
    </dgm:pt>
    <dgm:pt modelId="{86A94F41-838C-442A-902E-D4BD717CDB02}" type="pres">
      <dgm:prSet presAssocID="{8B286C7E-2627-480D-A1A8-B10E2D163E63}" presName="compNode" presStyleCnt="0"/>
      <dgm:spPr/>
    </dgm:pt>
    <dgm:pt modelId="{7D6C5231-41FD-459D-8322-1A0D34D02720}" type="pres">
      <dgm:prSet presAssocID="{8B286C7E-2627-480D-A1A8-B10E2D163E63}" presName="aNode" presStyleLbl="bgShp" presStyleIdx="10" presStyleCnt="23"/>
      <dgm:spPr/>
      <dgm:t>
        <a:bodyPr/>
        <a:lstStyle/>
        <a:p>
          <a:endParaRPr lang="fr-FR"/>
        </a:p>
      </dgm:t>
    </dgm:pt>
    <dgm:pt modelId="{39B0E1EA-3759-4534-8B1A-EC201CA9D4CE}" type="pres">
      <dgm:prSet presAssocID="{8B286C7E-2627-480D-A1A8-B10E2D163E63}" presName="textNode" presStyleLbl="bgShp" presStyleIdx="10" presStyleCnt="23"/>
      <dgm:spPr/>
      <dgm:t>
        <a:bodyPr/>
        <a:lstStyle/>
        <a:p>
          <a:endParaRPr lang="fr-FR"/>
        </a:p>
      </dgm:t>
    </dgm:pt>
    <dgm:pt modelId="{FD441DC7-D187-45CA-9AAB-388982ACE52B}" type="pres">
      <dgm:prSet presAssocID="{8B286C7E-2627-480D-A1A8-B10E2D163E63}" presName="compChildNode" presStyleCnt="0"/>
      <dgm:spPr/>
    </dgm:pt>
    <dgm:pt modelId="{20040D92-5492-4F31-806F-E3CB4BCE9AB6}" type="pres">
      <dgm:prSet presAssocID="{8B286C7E-2627-480D-A1A8-B10E2D163E63}" presName="theInnerList" presStyleCnt="0"/>
      <dgm:spPr/>
    </dgm:pt>
    <dgm:pt modelId="{31A75AD5-B461-4D59-9B35-47D864FBA49B}" type="pres">
      <dgm:prSet presAssocID="{8B286C7E-2627-480D-A1A8-B10E2D163E63}" presName="aSpace" presStyleCnt="0"/>
      <dgm:spPr/>
    </dgm:pt>
    <dgm:pt modelId="{10A9C097-2D8D-4D64-B1C7-62753472B570}" type="pres">
      <dgm:prSet presAssocID="{A4CBB147-1BE4-4605-AFBF-897CB105A4A2}" presName="compNode" presStyleCnt="0"/>
      <dgm:spPr/>
    </dgm:pt>
    <dgm:pt modelId="{31E61BA4-8558-4BAD-9195-4AACEBF7977F}" type="pres">
      <dgm:prSet presAssocID="{A4CBB147-1BE4-4605-AFBF-897CB105A4A2}" presName="aNode" presStyleLbl="bgShp" presStyleIdx="11" presStyleCnt="23"/>
      <dgm:spPr/>
      <dgm:t>
        <a:bodyPr/>
        <a:lstStyle/>
        <a:p>
          <a:endParaRPr lang="fr-FR"/>
        </a:p>
      </dgm:t>
    </dgm:pt>
    <dgm:pt modelId="{F3C40FDA-18F7-421E-9A82-AE32E562BB46}" type="pres">
      <dgm:prSet presAssocID="{A4CBB147-1BE4-4605-AFBF-897CB105A4A2}" presName="textNode" presStyleLbl="bgShp" presStyleIdx="11" presStyleCnt="23"/>
      <dgm:spPr/>
      <dgm:t>
        <a:bodyPr/>
        <a:lstStyle/>
        <a:p>
          <a:endParaRPr lang="fr-FR"/>
        </a:p>
      </dgm:t>
    </dgm:pt>
    <dgm:pt modelId="{0784253D-7B6D-4F07-B3B2-75B419C5D8CF}" type="pres">
      <dgm:prSet presAssocID="{A4CBB147-1BE4-4605-AFBF-897CB105A4A2}" presName="compChildNode" presStyleCnt="0"/>
      <dgm:spPr/>
    </dgm:pt>
    <dgm:pt modelId="{E201D4EA-2D4F-4C53-B5E4-C8DD0216BFA3}" type="pres">
      <dgm:prSet presAssocID="{A4CBB147-1BE4-4605-AFBF-897CB105A4A2}" presName="theInnerList" presStyleCnt="0"/>
      <dgm:spPr/>
    </dgm:pt>
    <dgm:pt modelId="{3C0ABE9E-A767-4EE8-94BA-F469018B322C}" type="pres">
      <dgm:prSet presAssocID="{A4CBB147-1BE4-4605-AFBF-897CB105A4A2}" presName="aSpace" presStyleCnt="0"/>
      <dgm:spPr/>
    </dgm:pt>
    <dgm:pt modelId="{832AC55C-AC39-48C8-A42C-B54FFF9A9F41}" type="pres">
      <dgm:prSet presAssocID="{878A601F-2711-492A-9523-798247151EEE}" presName="compNode" presStyleCnt="0"/>
      <dgm:spPr/>
    </dgm:pt>
    <dgm:pt modelId="{FA9A55B5-7EF0-468A-95EB-57FC0CAC2561}" type="pres">
      <dgm:prSet presAssocID="{878A601F-2711-492A-9523-798247151EEE}" presName="aNode" presStyleLbl="bgShp" presStyleIdx="12" presStyleCnt="23"/>
      <dgm:spPr/>
      <dgm:t>
        <a:bodyPr/>
        <a:lstStyle/>
        <a:p>
          <a:endParaRPr lang="fr-FR"/>
        </a:p>
      </dgm:t>
    </dgm:pt>
    <dgm:pt modelId="{B88C5C1B-5A1D-41C4-9F85-B4F3CEA453FE}" type="pres">
      <dgm:prSet presAssocID="{878A601F-2711-492A-9523-798247151EEE}" presName="textNode" presStyleLbl="bgShp" presStyleIdx="12" presStyleCnt="23"/>
      <dgm:spPr/>
      <dgm:t>
        <a:bodyPr/>
        <a:lstStyle/>
        <a:p>
          <a:endParaRPr lang="fr-FR"/>
        </a:p>
      </dgm:t>
    </dgm:pt>
    <dgm:pt modelId="{2480DA88-61BE-4A29-8D01-E94617BBF443}" type="pres">
      <dgm:prSet presAssocID="{878A601F-2711-492A-9523-798247151EEE}" presName="compChildNode" presStyleCnt="0"/>
      <dgm:spPr/>
    </dgm:pt>
    <dgm:pt modelId="{74C7F038-6FB6-40A1-81A5-5ADE668C7677}" type="pres">
      <dgm:prSet presAssocID="{878A601F-2711-492A-9523-798247151EEE}" presName="theInnerList" presStyleCnt="0"/>
      <dgm:spPr/>
    </dgm:pt>
    <dgm:pt modelId="{97F09560-CC1F-472A-8CEC-C082C01F3C0C}" type="pres">
      <dgm:prSet presAssocID="{878A601F-2711-492A-9523-798247151EEE}" presName="aSpace" presStyleCnt="0"/>
      <dgm:spPr/>
    </dgm:pt>
    <dgm:pt modelId="{921F8F7B-C371-4774-BDFC-25905961A07D}" type="pres">
      <dgm:prSet presAssocID="{122CB13D-7061-4050-956C-C7A68EBEA031}" presName="compNode" presStyleCnt="0"/>
      <dgm:spPr/>
    </dgm:pt>
    <dgm:pt modelId="{58B145C7-6FEB-4A0A-A3A7-CFD424B2DD78}" type="pres">
      <dgm:prSet presAssocID="{122CB13D-7061-4050-956C-C7A68EBEA031}" presName="aNode" presStyleLbl="bgShp" presStyleIdx="13" presStyleCnt="23"/>
      <dgm:spPr/>
      <dgm:t>
        <a:bodyPr/>
        <a:lstStyle/>
        <a:p>
          <a:endParaRPr lang="fr-FR"/>
        </a:p>
      </dgm:t>
    </dgm:pt>
    <dgm:pt modelId="{4E15F70F-1F57-4615-A241-31A68CBCAAC2}" type="pres">
      <dgm:prSet presAssocID="{122CB13D-7061-4050-956C-C7A68EBEA031}" presName="textNode" presStyleLbl="bgShp" presStyleIdx="13" presStyleCnt="23"/>
      <dgm:spPr/>
      <dgm:t>
        <a:bodyPr/>
        <a:lstStyle/>
        <a:p>
          <a:endParaRPr lang="fr-FR"/>
        </a:p>
      </dgm:t>
    </dgm:pt>
    <dgm:pt modelId="{5C55584B-004A-4ED0-BB36-2B9A6C4040A7}" type="pres">
      <dgm:prSet presAssocID="{122CB13D-7061-4050-956C-C7A68EBEA031}" presName="compChildNode" presStyleCnt="0"/>
      <dgm:spPr/>
    </dgm:pt>
    <dgm:pt modelId="{EDBDB1A0-5320-4EE1-8C43-55A1DF22E370}" type="pres">
      <dgm:prSet presAssocID="{122CB13D-7061-4050-956C-C7A68EBEA031}" presName="theInnerList" presStyleCnt="0"/>
      <dgm:spPr/>
    </dgm:pt>
    <dgm:pt modelId="{4A101DAB-7BA2-4023-A7EB-C3D861010948}" type="pres">
      <dgm:prSet presAssocID="{122CB13D-7061-4050-956C-C7A68EBEA031}" presName="aSpace" presStyleCnt="0"/>
      <dgm:spPr/>
    </dgm:pt>
    <dgm:pt modelId="{8BB758DA-DE1E-4D47-B84D-E3C1BE1354B0}" type="pres">
      <dgm:prSet presAssocID="{06415918-07F8-4968-A701-FCD057E7CB3F}" presName="compNode" presStyleCnt="0"/>
      <dgm:spPr/>
    </dgm:pt>
    <dgm:pt modelId="{2916F5EE-D25F-4552-9D10-16F9B827ABC4}" type="pres">
      <dgm:prSet presAssocID="{06415918-07F8-4968-A701-FCD057E7CB3F}" presName="aNode" presStyleLbl="bgShp" presStyleIdx="14" presStyleCnt="23"/>
      <dgm:spPr/>
      <dgm:t>
        <a:bodyPr/>
        <a:lstStyle/>
        <a:p>
          <a:endParaRPr lang="fr-FR"/>
        </a:p>
      </dgm:t>
    </dgm:pt>
    <dgm:pt modelId="{98831B5E-03B2-4F5F-9FE5-C3A2B7C20D10}" type="pres">
      <dgm:prSet presAssocID="{06415918-07F8-4968-A701-FCD057E7CB3F}" presName="textNode" presStyleLbl="bgShp" presStyleIdx="14" presStyleCnt="23"/>
      <dgm:spPr/>
      <dgm:t>
        <a:bodyPr/>
        <a:lstStyle/>
        <a:p>
          <a:endParaRPr lang="fr-FR"/>
        </a:p>
      </dgm:t>
    </dgm:pt>
    <dgm:pt modelId="{905D6703-6276-481C-A115-6851FFBBC65D}" type="pres">
      <dgm:prSet presAssocID="{06415918-07F8-4968-A701-FCD057E7CB3F}" presName="compChildNode" presStyleCnt="0"/>
      <dgm:spPr/>
    </dgm:pt>
    <dgm:pt modelId="{25BB5972-BE06-4F24-A7A4-D421327DF69F}" type="pres">
      <dgm:prSet presAssocID="{06415918-07F8-4968-A701-FCD057E7CB3F}" presName="theInnerList" presStyleCnt="0"/>
      <dgm:spPr/>
    </dgm:pt>
    <dgm:pt modelId="{567C137C-FBD0-4EC4-A7A5-6C5908213CA5}" type="pres">
      <dgm:prSet presAssocID="{06415918-07F8-4968-A701-FCD057E7CB3F}" presName="aSpace" presStyleCnt="0"/>
      <dgm:spPr/>
    </dgm:pt>
    <dgm:pt modelId="{E5FE34FA-DBF4-4748-A4C2-D6D87D7AA8C4}" type="pres">
      <dgm:prSet presAssocID="{557008BD-3374-4BC6-A0FC-1918453A6A22}" presName="compNode" presStyleCnt="0"/>
      <dgm:spPr/>
    </dgm:pt>
    <dgm:pt modelId="{253E91F1-D83D-4791-AFE2-999CD6D5B2EC}" type="pres">
      <dgm:prSet presAssocID="{557008BD-3374-4BC6-A0FC-1918453A6A22}" presName="aNode" presStyleLbl="bgShp" presStyleIdx="15" presStyleCnt="23"/>
      <dgm:spPr/>
      <dgm:t>
        <a:bodyPr/>
        <a:lstStyle/>
        <a:p>
          <a:endParaRPr lang="fr-FR"/>
        </a:p>
      </dgm:t>
    </dgm:pt>
    <dgm:pt modelId="{0DB1EB90-AA1F-4A97-A245-B166E82BFC9B}" type="pres">
      <dgm:prSet presAssocID="{557008BD-3374-4BC6-A0FC-1918453A6A22}" presName="textNode" presStyleLbl="bgShp" presStyleIdx="15" presStyleCnt="23"/>
      <dgm:spPr/>
      <dgm:t>
        <a:bodyPr/>
        <a:lstStyle/>
        <a:p>
          <a:endParaRPr lang="fr-FR"/>
        </a:p>
      </dgm:t>
    </dgm:pt>
    <dgm:pt modelId="{4770508A-1DBA-4B35-8161-D7FE61E0948A}" type="pres">
      <dgm:prSet presAssocID="{557008BD-3374-4BC6-A0FC-1918453A6A22}" presName="compChildNode" presStyleCnt="0"/>
      <dgm:spPr/>
    </dgm:pt>
    <dgm:pt modelId="{552BAD2B-66A1-4A5C-A3EF-1C3C6B903415}" type="pres">
      <dgm:prSet presAssocID="{557008BD-3374-4BC6-A0FC-1918453A6A22}" presName="theInnerList" presStyleCnt="0"/>
      <dgm:spPr/>
    </dgm:pt>
    <dgm:pt modelId="{9DF0F279-F819-4401-8534-0CBE0BC307BB}" type="pres">
      <dgm:prSet presAssocID="{557008BD-3374-4BC6-A0FC-1918453A6A22}" presName="aSpace" presStyleCnt="0"/>
      <dgm:spPr/>
    </dgm:pt>
    <dgm:pt modelId="{DFADCFE3-5EF1-49C6-A2E1-9DF3A86A9D9A}" type="pres">
      <dgm:prSet presAssocID="{459A0B50-D4A3-4BA2-AA3A-4CE66D4D066F}" presName="compNode" presStyleCnt="0"/>
      <dgm:spPr/>
    </dgm:pt>
    <dgm:pt modelId="{3A0B38D8-F8E1-4ADB-8784-33412CEEEE44}" type="pres">
      <dgm:prSet presAssocID="{459A0B50-D4A3-4BA2-AA3A-4CE66D4D066F}" presName="aNode" presStyleLbl="bgShp" presStyleIdx="16" presStyleCnt="23"/>
      <dgm:spPr/>
      <dgm:t>
        <a:bodyPr/>
        <a:lstStyle/>
        <a:p>
          <a:endParaRPr lang="fr-FR"/>
        </a:p>
      </dgm:t>
    </dgm:pt>
    <dgm:pt modelId="{2B94C4AD-E4B3-4F82-9317-E436C8CA082C}" type="pres">
      <dgm:prSet presAssocID="{459A0B50-D4A3-4BA2-AA3A-4CE66D4D066F}" presName="textNode" presStyleLbl="bgShp" presStyleIdx="16" presStyleCnt="23"/>
      <dgm:spPr/>
      <dgm:t>
        <a:bodyPr/>
        <a:lstStyle/>
        <a:p>
          <a:endParaRPr lang="fr-FR"/>
        </a:p>
      </dgm:t>
    </dgm:pt>
    <dgm:pt modelId="{A26D6713-7748-47B9-8755-3F89ABB86764}" type="pres">
      <dgm:prSet presAssocID="{459A0B50-D4A3-4BA2-AA3A-4CE66D4D066F}" presName="compChildNode" presStyleCnt="0"/>
      <dgm:spPr/>
    </dgm:pt>
    <dgm:pt modelId="{B919A8D8-ECFE-4861-9C9D-008ACAEDC45D}" type="pres">
      <dgm:prSet presAssocID="{459A0B50-D4A3-4BA2-AA3A-4CE66D4D066F}" presName="theInnerList" presStyleCnt="0"/>
      <dgm:spPr/>
    </dgm:pt>
    <dgm:pt modelId="{27A5C29E-407A-40E5-A032-BFE9568333B8}" type="pres">
      <dgm:prSet presAssocID="{459A0B50-D4A3-4BA2-AA3A-4CE66D4D066F}" presName="aSpace" presStyleCnt="0"/>
      <dgm:spPr/>
    </dgm:pt>
    <dgm:pt modelId="{F4599CFD-4F9B-48E9-88D5-BA3BD159D558}" type="pres">
      <dgm:prSet presAssocID="{259DEAC3-55A1-45C5-963B-4F517FEB3CF1}" presName="compNode" presStyleCnt="0"/>
      <dgm:spPr/>
    </dgm:pt>
    <dgm:pt modelId="{CE7A0CDC-85EE-4C0A-BBFB-9318B29260AB}" type="pres">
      <dgm:prSet presAssocID="{259DEAC3-55A1-45C5-963B-4F517FEB3CF1}" presName="aNode" presStyleLbl="bgShp" presStyleIdx="17" presStyleCnt="23"/>
      <dgm:spPr/>
      <dgm:t>
        <a:bodyPr/>
        <a:lstStyle/>
        <a:p>
          <a:endParaRPr lang="fr-FR"/>
        </a:p>
      </dgm:t>
    </dgm:pt>
    <dgm:pt modelId="{D686A022-73D1-46F8-A911-CAA4C5234700}" type="pres">
      <dgm:prSet presAssocID="{259DEAC3-55A1-45C5-963B-4F517FEB3CF1}" presName="textNode" presStyleLbl="bgShp" presStyleIdx="17" presStyleCnt="23"/>
      <dgm:spPr/>
      <dgm:t>
        <a:bodyPr/>
        <a:lstStyle/>
        <a:p>
          <a:endParaRPr lang="fr-FR"/>
        </a:p>
      </dgm:t>
    </dgm:pt>
    <dgm:pt modelId="{DEA8B6B1-18A0-493B-92CE-882CD9452E83}" type="pres">
      <dgm:prSet presAssocID="{259DEAC3-55A1-45C5-963B-4F517FEB3CF1}" presName="compChildNode" presStyleCnt="0"/>
      <dgm:spPr/>
    </dgm:pt>
    <dgm:pt modelId="{1188DD7D-1426-4DD7-AA6B-BB441CAC9DAA}" type="pres">
      <dgm:prSet presAssocID="{259DEAC3-55A1-45C5-963B-4F517FEB3CF1}" presName="theInnerList" presStyleCnt="0"/>
      <dgm:spPr/>
    </dgm:pt>
    <dgm:pt modelId="{FF9865FE-E4BF-4FD3-B81C-EA98DCDCED6D}" type="pres">
      <dgm:prSet presAssocID="{259DEAC3-55A1-45C5-963B-4F517FEB3CF1}" presName="aSpace" presStyleCnt="0"/>
      <dgm:spPr/>
    </dgm:pt>
    <dgm:pt modelId="{5A6481CE-AA2F-4680-90A5-2D2E4B28524A}" type="pres">
      <dgm:prSet presAssocID="{85B39786-A25D-4A6C-9FC9-D3473EC5B75E}" presName="compNode" presStyleCnt="0"/>
      <dgm:spPr/>
    </dgm:pt>
    <dgm:pt modelId="{CD916A69-ED65-4E2B-BE42-E7C4D495CDF2}" type="pres">
      <dgm:prSet presAssocID="{85B39786-A25D-4A6C-9FC9-D3473EC5B75E}" presName="aNode" presStyleLbl="bgShp" presStyleIdx="18" presStyleCnt="23"/>
      <dgm:spPr/>
      <dgm:t>
        <a:bodyPr/>
        <a:lstStyle/>
        <a:p>
          <a:endParaRPr lang="fr-FR"/>
        </a:p>
      </dgm:t>
    </dgm:pt>
    <dgm:pt modelId="{52033C36-0689-41B0-9433-F5FD294FFCDE}" type="pres">
      <dgm:prSet presAssocID="{85B39786-A25D-4A6C-9FC9-D3473EC5B75E}" presName="textNode" presStyleLbl="bgShp" presStyleIdx="18" presStyleCnt="23"/>
      <dgm:spPr/>
      <dgm:t>
        <a:bodyPr/>
        <a:lstStyle/>
        <a:p>
          <a:endParaRPr lang="fr-FR"/>
        </a:p>
      </dgm:t>
    </dgm:pt>
    <dgm:pt modelId="{D9923575-61C2-4E18-A8A8-24B84D0331D5}" type="pres">
      <dgm:prSet presAssocID="{85B39786-A25D-4A6C-9FC9-D3473EC5B75E}" presName="compChildNode" presStyleCnt="0"/>
      <dgm:spPr/>
    </dgm:pt>
    <dgm:pt modelId="{FD380F18-9A38-42EC-8A40-DD9FE17404E1}" type="pres">
      <dgm:prSet presAssocID="{85B39786-A25D-4A6C-9FC9-D3473EC5B75E}" presName="theInnerList" presStyleCnt="0"/>
      <dgm:spPr/>
    </dgm:pt>
    <dgm:pt modelId="{018B57FC-D0D0-4CAC-B201-8C41BF0B862B}" type="pres">
      <dgm:prSet presAssocID="{85B39786-A25D-4A6C-9FC9-D3473EC5B75E}" presName="aSpace" presStyleCnt="0"/>
      <dgm:spPr/>
    </dgm:pt>
    <dgm:pt modelId="{39125BBB-5E55-437F-A871-161756671432}" type="pres">
      <dgm:prSet presAssocID="{0BCDB375-FFE9-405E-82FA-BDB7457149D6}" presName="compNode" presStyleCnt="0"/>
      <dgm:spPr/>
    </dgm:pt>
    <dgm:pt modelId="{34654B37-F2B9-47F5-9817-735CCB2EDCB5}" type="pres">
      <dgm:prSet presAssocID="{0BCDB375-FFE9-405E-82FA-BDB7457149D6}" presName="aNode" presStyleLbl="bgShp" presStyleIdx="19" presStyleCnt="23"/>
      <dgm:spPr/>
      <dgm:t>
        <a:bodyPr/>
        <a:lstStyle/>
        <a:p>
          <a:endParaRPr lang="fr-FR"/>
        </a:p>
      </dgm:t>
    </dgm:pt>
    <dgm:pt modelId="{38B29802-6D36-452C-988E-701D57723E74}" type="pres">
      <dgm:prSet presAssocID="{0BCDB375-FFE9-405E-82FA-BDB7457149D6}" presName="textNode" presStyleLbl="bgShp" presStyleIdx="19" presStyleCnt="23"/>
      <dgm:spPr/>
      <dgm:t>
        <a:bodyPr/>
        <a:lstStyle/>
        <a:p>
          <a:endParaRPr lang="fr-FR"/>
        </a:p>
      </dgm:t>
    </dgm:pt>
    <dgm:pt modelId="{41F9FF0D-4052-4857-A035-E6687AE04EE8}" type="pres">
      <dgm:prSet presAssocID="{0BCDB375-FFE9-405E-82FA-BDB7457149D6}" presName="compChildNode" presStyleCnt="0"/>
      <dgm:spPr/>
    </dgm:pt>
    <dgm:pt modelId="{2A77F255-1120-40C1-B3AC-2AF274F823C3}" type="pres">
      <dgm:prSet presAssocID="{0BCDB375-FFE9-405E-82FA-BDB7457149D6}" presName="theInnerList" presStyleCnt="0"/>
      <dgm:spPr/>
    </dgm:pt>
    <dgm:pt modelId="{6C59D018-E996-440F-A7C6-C5BAE3421019}" type="pres">
      <dgm:prSet presAssocID="{0BCDB375-FFE9-405E-82FA-BDB7457149D6}" presName="aSpace" presStyleCnt="0"/>
      <dgm:spPr/>
    </dgm:pt>
    <dgm:pt modelId="{28E16BFA-E1E6-4051-AA40-419D2E0C8D3D}" type="pres">
      <dgm:prSet presAssocID="{BFB0DAE9-CCC4-4CF4-8793-E823507C30E3}" presName="compNode" presStyleCnt="0"/>
      <dgm:spPr/>
    </dgm:pt>
    <dgm:pt modelId="{E21177C9-C358-4E63-96D9-3C9E5EDF8A56}" type="pres">
      <dgm:prSet presAssocID="{BFB0DAE9-CCC4-4CF4-8793-E823507C30E3}" presName="aNode" presStyleLbl="bgShp" presStyleIdx="20" presStyleCnt="23"/>
      <dgm:spPr/>
      <dgm:t>
        <a:bodyPr/>
        <a:lstStyle/>
        <a:p>
          <a:endParaRPr lang="fr-FR"/>
        </a:p>
      </dgm:t>
    </dgm:pt>
    <dgm:pt modelId="{15548561-137D-442F-904E-1EBBCDA6A901}" type="pres">
      <dgm:prSet presAssocID="{BFB0DAE9-CCC4-4CF4-8793-E823507C30E3}" presName="textNode" presStyleLbl="bgShp" presStyleIdx="20" presStyleCnt="23"/>
      <dgm:spPr/>
      <dgm:t>
        <a:bodyPr/>
        <a:lstStyle/>
        <a:p>
          <a:endParaRPr lang="fr-FR"/>
        </a:p>
      </dgm:t>
    </dgm:pt>
    <dgm:pt modelId="{3EBE8A25-2B37-4761-B918-528FD120456D}" type="pres">
      <dgm:prSet presAssocID="{BFB0DAE9-CCC4-4CF4-8793-E823507C30E3}" presName="compChildNode" presStyleCnt="0"/>
      <dgm:spPr/>
    </dgm:pt>
    <dgm:pt modelId="{0B893783-E9F4-4578-B1E7-369E6E12BC0C}" type="pres">
      <dgm:prSet presAssocID="{BFB0DAE9-CCC4-4CF4-8793-E823507C30E3}" presName="theInnerList" presStyleCnt="0"/>
      <dgm:spPr/>
    </dgm:pt>
    <dgm:pt modelId="{A40E3686-D60E-434D-9B85-3EB6951A5608}" type="pres">
      <dgm:prSet presAssocID="{BFB0DAE9-CCC4-4CF4-8793-E823507C30E3}" presName="aSpace" presStyleCnt="0"/>
      <dgm:spPr/>
    </dgm:pt>
    <dgm:pt modelId="{C554E54A-3298-41B4-935A-6A21B64C0155}" type="pres">
      <dgm:prSet presAssocID="{45AD7E73-33EA-40A9-8639-A52951E23E15}" presName="compNode" presStyleCnt="0"/>
      <dgm:spPr/>
    </dgm:pt>
    <dgm:pt modelId="{8CF5E541-85E0-46E5-B9C2-07BDD65FBBB6}" type="pres">
      <dgm:prSet presAssocID="{45AD7E73-33EA-40A9-8639-A52951E23E15}" presName="aNode" presStyleLbl="bgShp" presStyleIdx="21" presStyleCnt="23"/>
      <dgm:spPr/>
      <dgm:t>
        <a:bodyPr/>
        <a:lstStyle/>
        <a:p>
          <a:endParaRPr lang="fr-FR"/>
        </a:p>
      </dgm:t>
    </dgm:pt>
    <dgm:pt modelId="{760B064F-84D9-4184-84F3-ECCFE800257A}" type="pres">
      <dgm:prSet presAssocID="{45AD7E73-33EA-40A9-8639-A52951E23E15}" presName="textNode" presStyleLbl="bgShp" presStyleIdx="21" presStyleCnt="23"/>
      <dgm:spPr/>
      <dgm:t>
        <a:bodyPr/>
        <a:lstStyle/>
        <a:p>
          <a:endParaRPr lang="fr-FR"/>
        </a:p>
      </dgm:t>
    </dgm:pt>
    <dgm:pt modelId="{9CC0CB99-0600-4A24-A529-35DE4EDB5864}" type="pres">
      <dgm:prSet presAssocID="{45AD7E73-33EA-40A9-8639-A52951E23E15}" presName="compChildNode" presStyleCnt="0"/>
      <dgm:spPr/>
    </dgm:pt>
    <dgm:pt modelId="{654E6787-A13B-4CC2-A958-438D1529C036}" type="pres">
      <dgm:prSet presAssocID="{45AD7E73-33EA-40A9-8639-A52951E23E15}" presName="theInnerList" presStyleCnt="0"/>
      <dgm:spPr/>
    </dgm:pt>
    <dgm:pt modelId="{2C065664-2E08-4847-BB8E-940EA7EBA0A2}" type="pres">
      <dgm:prSet presAssocID="{45AD7E73-33EA-40A9-8639-A52951E23E15}" presName="aSpace" presStyleCnt="0"/>
      <dgm:spPr/>
    </dgm:pt>
    <dgm:pt modelId="{963C2CCA-81D6-4354-8A20-12301C9A756D}" type="pres">
      <dgm:prSet presAssocID="{5D953820-6F9E-4D2C-BED0-2D3BF15A11CA}" presName="compNode" presStyleCnt="0"/>
      <dgm:spPr/>
    </dgm:pt>
    <dgm:pt modelId="{7539FF77-5603-4E59-B038-C6F7DFD856EF}" type="pres">
      <dgm:prSet presAssocID="{5D953820-6F9E-4D2C-BED0-2D3BF15A11CA}" presName="aNode" presStyleLbl="bgShp" presStyleIdx="22" presStyleCnt="23"/>
      <dgm:spPr/>
      <dgm:t>
        <a:bodyPr/>
        <a:lstStyle/>
        <a:p>
          <a:endParaRPr lang="fr-FR"/>
        </a:p>
      </dgm:t>
    </dgm:pt>
    <dgm:pt modelId="{3CBE8099-54E8-46F4-B3F9-B9FFE84A63FA}" type="pres">
      <dgm:prSet presAssocID="{5D953820-6F9E-4D2C-BED0-2D3BF15A11CA}" presName="textNode" presStyleLbl="bgShp" presStyleIdx="22" presStyleCnt="23"/>
      <dgm:spPr/>
      <dgm:t>
        <a:bodyPr/>
        <a:lstStyle/>
        <a:p>
          <a:endParaRPr lang="fr-FR"/>
        </a:p>
      </dgm:t>
    </dgm:pt>
    <dgm:pt modelId="{67884A83-9CE7-4B73-9488-23E0F1A5CF17}" type="pres">
      <dgm:prSet presAssocID="{5D953820-6F9E-4D2C-BED0-2D3BF15A11CA}" presName="compChildNode" presStyleCnt="0"/>
      <dgm:spPr/>
    </dgm:pt>
    <dgm:pt modelId="{A62AF21C-9431-4DC1-B8D5-7AEE9D224883}" type="pres">
      <dgm:prSet presAssocID="{5D953820-6F9E-4D2C-BED0-2D3BF15A11CA}" presName="theInnerList" presStyleCnt="0"/>
      <dgm:spPr/>
    </dgm:pt>
  </dgm:ptLst>
  <dgm:cxnLst>
    <dgm:cxn modelId="{3F8911D2-ACBB-4E27-9C7A-619AC9AE10D8}" type="presOf" srcId="{4F7A9F75-BA2B-4018-A3E9-113BCFCA5449}" destId="{4FB6A3B4-EDC0-4F65-BEF5-7B00CAB7FA7D}" srcOrd="1" destOrd="0" presId="urn:microsoft.com/office/officeart/2005/8/layout/lProcess2"/>
    <dgm:cxn modelId="{16E32D21-47FD-4293-8662-1D2C74AC904D}" type="presOf" srcId="{822490F7-E729-4535-B2BE-A23D588B1BC7}" destId="{A3BCEE82-DF19-493E-A541-CED8A2BA98D3}" srcOrd="0" destOrd="0" presId="urn:microsoft.com/office/officeart/2005/8/layout/lProcess2"/>
    <dgm:cxn modelId="{9E7BB689-7DCF-4819-BBE6-0C661BC4D467}" type="presOf" srcId="{BFB0DAE9-CCC4-4CF4-8793-E823507C30E3}" destId="{15548561-137D-442F-904E-1EBBCDA6A901}" srcOrd="1" destOrd="0" presId="urn:microsoft.com/office/officeart/2005/8/layout/lProcess2"/>
    <dgm:cxn modelId="{791803FB-DD9D-4AFB-A67D-4D34399AA7D2}" srcId="{F5B005DC-B515-4689-B25B-1CDFD372A37C}" destId="{8B286C7E-2627-480D-A1A8-B10E2D163E63}" srcOrd="10" destOrd="0" parTransId="{EA6A6A86-316B-42A8-9B2E-B0E123055994}" sibTransId="{F74459C8-58EC-4FE5-BBE5-0FAE11AC3995}"/>
    <dgm:cxn modelId="{D63FA0CE-6FC5-45F7-85CC-E507ED1EDEFF}" type="presOf" srcId="{06415918-07F8-4968-A701-FCD057E7CB3F}" destId="{2916F5EE-D25F-4552-9D10-16F9B827ABC4}" srcOrd="0" destOrd="0" presId="urn:microsoft.com/office/officeart/2005/8/layout/lProcess2"/>
    <dgm:cxn modelId="{F2454A48-E1BF-4259-9C77-D0EE4888F86B}" type="presOf" srcId="{E2C35239-23AB-4792-92D5-F04223281F63}" destId="{C3799FA5-B9A6-458D-803A-4AC5C2348339}" srcOrd="1" destOrd="0" presId="urn:microsoft.com/office/officeart/2005/8/layout/lProcess2"/>
    <dgm:cxn modelId="{4FCEBDB8-3A2D-4F67-B7CA-81E883E517FA}" type="presOf" srcId="{0BCDB375-FFE9-405E-82FA-BDB7457149D6}" destId="{38B29802-6D36-452C-988E-701D57723E74}" srcOrd="1" destOrd="0" presId="urn:microsoft.com/office/officeart/2005/8/layout/lProcess2"/>
    <dgm:cxn modelId="{F6080C07-3F01-45FF-A550-1E27953A106C}" type="presOf" srcId="{06415918-07F8-4968-A701-FCD057E7CB3F}" destId="{98831B5E-03B2-4F5F-9FE5-C3A2B7C20D10}" srcOrd="1" destOrd="0" presId="urn:microsoft.com/office/officeart/2005/8/layout/lProcess2"/>
    <dgm:cxn modelId="{0104BEE9-F7EC-41A5-A588-F4D56C03A880}" srcId="{F5B005DC-B515-4689-B25B-1CDFD372A37C}" destId="{0BCDB375-FFE9-405E-82FA-BDB7457149D6}" srcOrd="19" destOrd="0" parTransId="{5D54B253-1F85-4D16-A5BA-57FF7F28F368}" sibTransId="{3AB46A43-8D61-43F8-9491-F8053529DCEA}"/>
    <dgm:cxn modelId="{D6C1FB5C-8DB8-41C5-9A5E-CA1AB9CEC1B7}" type="presOf" srcId="{122CB13D-7061-4050-956C-C7A68EBEA031}" destId="{4E15F70F-1F57-4615-A241-31A68CBCAAC2}" srcOrd="1" destOrd="0" presId="urn:microsoft.com/office/officeart/2005/8/layout/lProcess2"/>
    <dgm:cxn modelId="{8653A151-26DF-40A3-836B-1C91BEEB3E8D}" type="presOf" srcId="{E2C35239-23AB-4792-92D5-F04223281F63}" destId="{B628A94D-E804-4295-B7BB-6F2C767FE234}" srcOrd="0" destOrd="0" presId="urn:microsoft.com/office/officeart/2005/8/layout/lProcess2"/>
    <dgm:cxn modelId="{C374A696-9856-445C-840B-CF9D4225E066}" srcId="{F5B005DC-B515-4689-B25B-1CDFD372A37C}" destId="{259DEAC3-55A1-45C5-963B-4F517FEB3CF1}" srcOrd="17" destOrd="0" parTransId="{4BAFD602-842A-4652-914F-5C6529791E35}" sibTransId="{72EC0ED1-4998-4C85-BACB-217BCF8E8C54}"/>
    <dgm:cxn modelId="{88CA6854-33A0-4264-BB12-4F00D035CC37}" srcId="{F5B005DC-B515-4689-B25B-1CDFD372A37C}" destId="{8944F5C9-9240-45BA-AC21-23B11C6C0A42}" srcOrd="2" destOrd="0" parTransId="{98EC437F-8B0F-44C5-8A9B-2FB3198F8246}" sibTransId="{F085646C-A987-4871-81A2-297778F19849}"/>
    <dgm:cxn modelId="{F0E8A2EC-CA41-4A28-A610-49458B53AE22}" srcId="{F5B005DC-B515-4689-B25B-1CDFD372A37C}" destId="{4F7A9F75-BA2B-4018-A3E9-113BCFCA5449}" srcOrd="7" destOrd="0" parTransId="{DF5D6D7D-35D0-4B7D-BFEE-6FDC535C2AF9}" sibTransId="{7E049921-88A1-4640-BE4D-1BC641872022}"/>
    <dgm:cxn modelId="{BD3D618B-26CC-42E1-87FF-6722BC929697}" type="presOf" srcId="{A4CBB147-1BE4-4605-AFBF-897CB105A4A2}" destId="{F3C40FDA-18F7-421E-9A82-AE32E562BB46}" srcOrd="1" destOrd="0" presId="urn:microsoft.com/office/officeart/2005/8/layout/lProcess2"/>
    <dgm:cxn modelId="{0F9FF3F4-3672-44DA-BEC8-FBBF0AA39A5D}" type="presOf" srcId="{B8AA9130-055E-4FD7-83E8-8BD814148329}" destId="{39C6315F-B49E-4C14-94D8-9E8255A44269}" srcOrd="0" destOrd="0" presId="urn:microsoft.com/office/officeart/2005/8/layout/lProcess2"/>
    <dgm:cxn modelId="{6C1485E4-F35E-40E6-AB40-BA80DA13C841}" type="presOf" srcId="{8944F5C9-9240-45BA-AC21-23B11C6C0A42}" destId="{FB2DFE96-570C-4614-B974-B222C126901C}" srcOrd="0" destOrd="0" presId="urn:microsoft.com/office/officeart/2005/8/layout/lProcess2"/>
    <dgm:cxn modelId="{A2F12809-799F-4D99-856D-9718CBCC8B2A}" type="presOf" srcId="{557008BD-3374-4BC6-A0FC-1918453A6A22}" destId="{0DB1EB90-AA1F-4A97-A245-B166E82BFC9B}" srcOrd="1" destOrd="0" presId="urn:microsoft.com/office/officeart/2005/8/layout/lProcess2"/>
    <dgm:cxn modelId="{B440EA7B-3B13-4754-BF05-8802523F8DFD}" srcId="{F5B005DC-B515-4689-B25B-1CDFD372A37C}" destId="{A4CBB147-1BE4-4605-AFBF-897CB105A4A2}" srcOrd="11" destOrd="0" parTransId="{69F7D790-8B16-4023-AEC1-1FC99C28CBD4}" sibTransId="{E814D097-8B3A-46D4-8B93-DCD95802C313}"/>
    <dgm:cxn modelId="{5E05B653-9EA1-4F4C-9956-2FFE3B469C6C}" type="presOf" srcId="{85B39786-A25D-4A6C-9FC9-D3473EC5B75E}" destId="{CD916A69-ED65-4E2B-BE42-E7C4D495CDF2}" srcOrd="0" destOrd="0" presId="urn:microsoft.com/office/officeart/2005/8/layout/lProcess2"/>
    <dgm:cxn modelId="{66629F5D-BE29-433C-885F-0C488A157D8A}" srcId="{F5B005DC-B515-4689-B25B-1CDFD372A37C}" destId="{5D953820-6F9E-4D2C-BED0-2D3BF15A11CA}" srcOrd="22" destOrd="0" parTransId="{5136545A-24D7-43DF-B309-29E64D0EAF15}" sibTransId="{F1984AFA-9A64-4EFE-8C66-F701C91AA07C}"/>
    <dgm:cxn modelId="{F7D91DCF-6F49-40DE-83FE-3C3E5394CEBA}" type="presOf" srcId="{878A601F-2711-492A-9523-798247151EEE}" destId="{FA9A55B5-7EF0-468A-95EB-57FC0CAC2561}" srcOrd="0" destOrd="0" presId="urn:microsoft.com/office/officeart/2005/8/layout/lProcess2"/>
    <dgm:cxn modelId="{5A256796-9D94-4EC4-8084-D46496799FC7}" srcId="{F5B005DC-B515-4689-B25B-1CDFD372A37C}" destId="{45AD7E73-33EA-40A9-8639-A52951E23E15}" srcOrd="21" destOrd="0" parTransId="{EABE2BAC-14D9-4B7B-8637-D86355C4D3C9}" sibTransId="{13093883-67E7-46F7-B745-8280186DB34C}"/>
    <dgm:cxn modelId="{427FA20A-94F9-4AC9-9739-17D239B0560E}" type="presOf" srcId="{BFB0DAE9-CCC4-4CF4-8793-E823507C30E3}" destId="{E21177C9-C358-4E63-96D9-3C9E5EDF8A56}" srcOrd="0" destOrd="0" presId="urn:microsoft.com/office/officeart/2005/8/layout/lProcess2"/>
    <dgm:cxn modelId="{E113EAEE-DA34-4495-BE3D-CC593456FE33}" srcId="{F5B005DC-B515-4689-B25B-1CDFD372A37C}" destId="{AA799D28-98AD-4D03-BEE4-FBEE76D5FFE3}" srcOrd="1" destOrd="0" parTransId="{420DE328-EEF2-486B-B692-FF152F25A8A7}" sibTransId="{2F0A788A-3678-4BA0-A706-66EBF3DEF3E3}"/>
    <dgm:cxn modelId="{8F4AF76F-3426-4F24-AC53-F9310568E986}" srcId="{F5B005DC-B515-4689-B25B-1CDFD372A37C}" destId="{848929E3-F0D6-4195-B4CF-E11037F5363C}" srcOrd="4" destOrd="0" parTransId="{8B09D496-6C51-4976-B7D5-078D61AC3585}" sibTransId="{10DC44AD-082D-43D4-ACB9-C78AA911F21F}"/>
    <dgm:cxn modelId="{4A48575E-87AF-4E1B-B0C4-66C57144A29F}" srcId="{F5B005DC-B515-4689-B25B-1CDFD372A37C}" destId="{B8AA9130-055E-4FD7-83E8-8BD814148329}" srcOrd="8" destOrd="0" parTransId="{956AB266-BC91-477A-8B45-57903AAAB733}" sibTransId="{D144B862-3FC9-4824-A7A2-C495167C4946}"/>
    <dgm:cxn modelId="{9168EC58-B027-4A8C-9606-40D28F24C150}" srcId="{F5B005DC-B515-4689-B25B-1CDFD372A37C}" destId="{388824E3-96FE-4B0E-B78F-E297B2A4F8CF}" srcOrd="5" destOrd="0" parTransId="{9A8AABA3-644F-4283-8B0A-F9F483A57D29}" sibTransId="{4D5A1831-9E0E-4C69-A4D1-E7434A868616}"/>
    <dgm:cxn modelId="{9B86FAA9-30FD-45D3-8B4B-63F1B1D4D3BE}" type="presOf" srcId="{8B286C7E-2627-480D-A1A8-B10E2D163E63}" destId="{39B0E1EA-3759-4534-8B1A-EC201CA9D4CE}" srcOrd="1" destOrd="0" presId="urn:microsoft.com/office/officeart/2005/8/layout/lProcess2"/>
    <dgm:cxn modelId="{E44D7C87-51E6-4863-8E4D-25B1CA5AD3A9}" type="presOf" srcId="{388824E3-96FE-4B0E-B78F-E297B2A4F8CF}" destId="{9DB904A4-31F8-4B29-8BF7-8C903222FB26}" srcOrd="1" destOrd="0" presId="urn:microsoft.com/office/officeart/2005/8/layout/lProcess2"/>
    <dgm:cxn modelId="{BC129D8A-8E68-43F7-B9C9-755D62FF90B0}" type="presOf" srcId="{F268CB58-9688-4EF6-AC8A-440F868106F4}" destId="{71A473A9-A65C-47BF-ABA7-B9318C440900}" srcOrd="1" destOrd="0" presId="urn:microsoft.com/office/officeart/2005/8/layout/lProcess2"/>
    <dgm:cxn modelId="{09F258F8-DB72-43E3-9243-026AB0EAEFD4}" type="presOf" srcId="{B8AA9130-055E-4FD7-83E8-8BD814148329}" destId="{84709C04-F752-464E-B804-D42F89F0D897}" srcOrd="1" destOrd="0" presId="urn:microsoft.com/office/officeart/2005/8/layout/lProcess2"/>
    <dgm:cxn modelId="{AACA3D52-E935-4EC4-A12D-B6124E70447E}" type="presOf" srcId="{45AD7E73-33EA-40A9-8639-A52951E23E15}" destId="{760B064F-84D9-4184-84F3-ECCFE800257A}" srcOrd="1" destOrd="0" presId="urn:microsoft.com/office/officeart/2005/8/layout/lProcess2"/>
    <dgm:cxn modelId="{35EBA564-351A-420B-847B-29DC7D8B966B}" type="presOf" srcId="{8944F5C9-9240-45BA-AC21-23B11C6C0A42}" destId="{A12E54C4-4811-47E6-8908-45EAAE53ECE1}" srcOrd="1" destOrd="0" presId="urn:microsoft.com/office/officeart/2005/8/layout/lProcess2"/>
    <dgm:cxn modelId="{5D485E95-226A-47BA-B57E-B00A9AD6089A}" type="presOf" srcId="{848929E3-F0D6-4195-B4CF-E11037F5363C}" destId="{F9EE9D06-9593-4CE0-BE78-70752380CEB4}" srcOrd="0" destOrd="0" presId="urn:microsoft.com/office/officeart/2005/8/layout/lProcess2"/>
    <dgm:cxn modelId="{BCDED84D-D740-4133-8C76-B186384F3028}" type="presOf" srcId="{459A0B50-D4A3-4BA2-AA3A-4CE66D4D066F}" destId="{2B94C4AD-E4B3-4F82-9317-E436C8CA082C}" srcOrd="1" destOrd="0" presId="urn:microsoft.com/office/officeart/2005/8/layout/lProcess2"/>
    <dgm:cxn modelId="{19BE97F0-8D8F-4C92-BAC4-AC7017EB8942}" srcId="{F5B005DC-B515-4689-B25B-1CDFD372A37C}" destId="{E2C35239-23AB-4792-92D5-F04223281F63}" srcOrd="6" destOrd="0" parTransId="{A0C05B44-192E-46BD-B775-9CD59B0ED990}" sibTransId="{6FC2632A-B194-49A1-98BA-ED1C87895426}"/>
    <dgm:cxn modelId="{BB5763C4-CF9A-436D-ACA2-98B1DB522D3F}" type="presOf" srcId="{4F7A9F75-BA2B-4018-A3E9-113BCFCA5449}" destId="{5F2E8450-EA15-47A9-8DFD-17808B723C78}" srcOrd="0" destOrd="0" presId="urn:microsoft.com/office/officeart/2005/8/layout/lProcess2"/>
    <dgm:cxn modelId="{22BAC224-E80F-484F-987C-43F8630D4277}" type="presOf" srcId="{5A54CAC2-9286-4A74-8F7A-46E5920B77B1}" destId="{533F0ED9-88CA-4794-B3B5-66624C1FE53E}" srcOrd="1" destOrd="0" presId="urn:microsoft.com/office/officeart/2005/8/layout/lProcess2"/>
    <dgm:cxn modelId="{B0BD8F69-8A3D-45B1-B24F-500F9B946440}" type="presOf" srcId="{5D953820-6F9E-4D2C-BED0-2D3BF15A11CA}" destId="{7539FF77-5603-4E59-B038-C6F7DFD856EF}" srcOrd="0" destOrd="0" presId="urn:microsoft.com/office/officeart/2005/8/layout/lProcess2"/>
    <dgm:cxn modelId="{56D49C5C-7CE8-40F5-AFB6-6B75B438C31F}" srcId="{F5B005DC-B515-4689-B25B-1CDFD372A37C}" destId="{459A0B50-D4A3-4BA2-AA3A-4CE66D4D066F}" srcOrd="16" destOrd="0" parTransId="{CF2ACE82-3AE4-440A-AA1B-E16F4C251D74}" sibTransId="{659E0FD0-97A1-4BC4-83CA-B10A90CDB933}"/>
    <dgm:cxn modelId="{1BE1EA05-4589-49B5-BECB-DF723B866646}" type="presOf" srcId="{AA799D28-98AD-4D03-BEE4-FBEE76D5FFE3}" destId="{F95C934A-67C1-4C02-ACEB-050D1C5D8673}" srcOrd="0" destOrd="0" presId="urn:microsoft.com/office/officeart/2005/8/layout/lProcess2"/>
    <dgm:cxn modelId="{3F72CACA-DD0A-4DF1-B041-8A57B3C9A803}" type="presOf" srcId="{459A0B50-D4A3-4BA2-AA3A-4CE66D4D066F}" destId="{3A0B38D8-F8E1-4ADB-8784-33412CEEEE44}" srcOrd="0" destOrd="0" presId="urn:microsoft.com/office/officeart/2005/8/layout/lProcess2"/>
    <dgm:cxn modelId="{6F246646-D270-424A-8FF9-A99442A8FB17}" type="presOf" srcId="{878A601F-2711-492A-9523-798247151EEE}" destId="{B88C5C1B-5A1D-41C4-9F85-B4F3CEA453FE}" srcOrd="1" destOrd="0" presId="urn:microsoft.com/office/officeart/2005/8/layout/lProcess2"/>
    <dgm:cxn modelId="{5D875D54-D482-4CAB-AAEB-BD9682CBA9FB}" srcId="{F5B005DC-B515-4689-B25B-1CDFD372A37C}" destId="{557008BD-3374-4BC6-A0FC-1918453A6A22}" srcOrd="15" destOrd="0" parTransId="{C352EA57-4D3D-441F-ACF0-778D472CCD57}" sibTransId="{1CF79101-C328-4462-AB7A-78CF40BFF15D}"/>
    <dgm:cxn modelId="{6BBAF136-A4B4-4A34-98D9-39D67C600972}" srcId="{F5B005DC-B515-4689-B25B-1CDFD372A37C}" destId="{F268CB58-9688-4EF6-AC8A-440F868106F4}" srcOrd="0" destOrd="0" parTransId="{8C97771C-AFC9-45D4-8F1F-E21796E4E8A1}" sibTransId="{C56D36D8-B250-4DCB-9541-61BEA17CC0A8}"/>
    <dgm:cxn modelId="{02D4F165-5AA0-4ED8-A246-DF8D8F7B363F}" type="presOf" srcId="{122CB13D-7061-4050-956C-C7A68EBEA031}" destId="{58B145C7-6FEB-4A0A-A3A7-CFD424B2DD78}" srcOrd="0" destOrd="0" presId="urn:microsoft.com/office/officeart/2005/8/layout/lProcess2"/>
    <dgm:cxn modelId="{9452C822-36A5-458C-92E6-49AC9B14D9F2}" type="presOf" srcId="{259DEAC3-55A1-45C5-963B-4F517FEB3CF1}" destId="{D686A022-73D1-46F8-A911-CAA4C5234700}" srcOrd="1" destOrd="0" presId="urn:microsoft.com/office/officeart/2005/8/layout/lProcess2"/>
    <dgm:cxn modelId="{0E1747AA-1C79-4A45-83F4-E54F9CB4354D}" type="presOf" srcId="{848929E3-F0D6-4195-B4CF-E11037F5363C}" destId="{B8319A0C-4E55-4C4D-A6C5-6DB3F4A3FC22}" srcOrd="1" destOrd="0" presId="urn:microsoft.com/office/officeart/2005/8/layout/lProcess2"/>
    <dgm:cxn modelId="{C66B916A-BB42-4676-95D7-9DA7548E32B1}" type="presOf" srcId="{A4CBB147-1BE4-4605-AFBF-897CB105A4A2}" destId="{31E61BA4-8558-4BAD-9195-4AACEBF7977F}" srcOrd="0" destOrd="0" presId="urn:microsoft.com/office/officeart/2005/8/layout/lProcess2"/>
    <dgm:cxn modelId="{8ED87516-5E2D-401E-A988-3DE7F6927519}" type="presOf" srcId="{8B286C7E-2627-480D-A1A8-B10E2D163E63}" destId="{7D6C5231-41FD-459D-8322-1A0D34D02720}" srcOrd="0" destOrd="0" presId="urn:microsoft.com/office/officeart/2005/8/layout/lProcess2"/>
    <dgm:cxn modelId="{68516325-FF06-4EDA-99E5-0175481C89F8}" srcId="{F5B005DC-B515-4689-B25B-1CDFD372A37C}" destId="{878A601F-2711-492A-9523-798247151EEE}" srcOrd="12" destOrd="0" parTransId="{20815167-AB52-4FB7-87DF-6EB200C6F2DA}" sibTransId="{7E3ADD53-B6CC-4824-A5CC-AA00402D6A10}"/>
    <dgm:cxn modelId="{8705308B-E51A-4FD2-8D0E-9E648226E4E7}" srcId="{F5B005DC-B515-4689-B25B-1CDFD372A37C}" destId="{822490F7-E729-4535-B2BE-A23D588B1BC7}" srcOrd="3" destOrd="0" parTransId="{DF8C1F4C-E4CA-4D94-BF76-717340C728F8}" sibTransId="{8BD0E731-E913-488C-8E0D-08C77755F119}"/>
    <dgm:cxn modelId="{DF85E41F-FC21-42FD-BFA4-64177F750E70}" type="presOf" srcId="{5A54CAC2-9286-4A74-8F7A-46E5920B77B1}" destId="{3E033646-2976-4D91-9387-C22514956D44}" srcOrd="0" destOrd="0" presId="urn:microsoft.com/office/officeart/2005/8/layout/lProcess2"/>
    <dgm:cxn modelId="{EFB2B281-455A-4E8A-8517-5FEB747AEB5D}" type="presOf" srcId="{5D953820-6F9E-4D2C-BED0-2D3BF15A11CA}" destId="{3CBE8099-54E8-46F4-B3F9-B9FFE84A63FA}" srcOrd="1" destOrd="0" presId="urn:microsoft.com/office/officeart/2005/8/layout/lProcess2"/>
    <dgm:cxn modelId="{30541191-FF54-492D-BC31-A839EF4EB348}" srcId="{F5B005DC-B515-4689-B25B-1CDFD372A37C}" destId="{06415918-07F8-4968-A701-FCD057E7CB3F}" srcOrd="14" destOrd="0" parTransId="{79C110B6-A28D-4BB4-AA8C-8851866A56F3}" sibTransId="{9C65E132-2E4F-45E5-B660-0A397913696F}"/>
    <dgm:cxn modelId="{B43E79B6-FD08-440F-9192-5FA747A3C3AF}" type="presOf" srcId="{0BCDB375-FFE9-405E-82FA-BDB7457149D6}" destId="{34654B37-F2B9-47F5-9817-735CCB2EDCB5}" srcOrd="0" destOrd="0" presId="urn:microsoft.com/office/officeart/2005/8/layout/lProcess2"/>
    <dgm:cxn modelId="{B476272F-C05A-4E70-AD1B-C4780E8D72B7}" type="presOf" srcId="{388824E3-96FE-4B0E-B78F-E297B2A4F8CF}" destId="{9B8EFD63-5762-42DF-B8F2-224D60C90DEB}" srcOrd="0" destOrd="0" presId="urn:microsoft.com/office/officeart/2005/8/layout/lProcess2"/>
    <dgm:cxn modelId="{D885E4D1-C14C-49A8-A684-1370AB3083C1}" type="presOf" srcId="{259DEAC3-55A1-45C5-963B-4F517FEB3CF1}" destId="{CE7A0CDC-85EE-4C0A-BBFB-9318B29260AB}" srcOrd="0" destOrd="0" presId="urn:microsoft.com/office/officeart/2005/8/layout/lProcess2"/>
    <dgm:cxn modelId="{1CBF23E8-B505-4D21-A0C7-E0FF7B494CC4}" type="presOf" srcId="{822490F7-E729-4535-B2BE-A23D588B1BC7}" destId="{3AA4E365-2F71-46BE-8A04-EB5BEFEEC11E}" srcOrd="1" destOrd="0" presId="urn:microsoft.com/office/officeart/2005/8/layout/lProcess2"/>
    <dgm:cxn modelId="{704D378B-FA8C-4DD4-B639-21B55DB83061}" srcId="{F5B005DC-B515-4689-B25B-1CDFD372A37C}" destId="{5A54CAC2-9286-4A74-8F7A-46E5920B77B1}" srcOrd="9" destOrd="0" parTransId="{5DA6F1A2-AE93-4AD7-8708-2981A7466C19}" sibTransId="{525FDE2C-E167-409D-A2F0-D5BC3E0ABA89}"/>
    <dgm:cxn modelId="{0150B159-598E-4808-9BA9-0656DEA96104}" type="presOf" srcId="{F268CB58-9688-4EF6-AC8A-440F868106F4}" destId="{5DB32788-60E1-4EAC-BA28-F0722B84CAEB}" srcOrd="0" destOrd="0" presId="urn:microsoft.com/office/officeart/2005/8/layout/lProcess2"/>
    <dgm:cxn modelId="{CBA5BFC9-116A-4D11-94F0-554BF3B9B7D3}" type="presOf" srcId="{85B39786-A25D-4A6C-9FC9-D3473EC5B75E}" destId="{52033C36-0689-41B0-9433-F5FD294FFCDE}" srcOrd="1" destOrd="0" presId="urn:microsoft.com/office/officeart/2005/8/layout/lProcess2"/>
    <dgm:cxn modelId="{4731EB90-1F59-4C60-99F4-0659119B435F}" type="presOf" srcId="{F5B005DC-B515-4689-B25B-1CDFD372A37C}" destId="{35DA435E-8A01-488C-8E36-65D3C9214876}" srcOrd="0" destOrd="0" presId="urn:microsoft.com/office/officeart/2005/8/layout/lProcess2"/>
    <dgm:cxn modelId="{5FF92AC4-681C-4C46-9051-0D329F2C58EB}" srcId="{F5B005DC-B515-4689-B25B-1CDFD372A37C}" destId="{122CB13D-7061-4050-956C-C7A68EBEA031}" srcOrd="13" destOrd="0" parTransId="{5C0FC06F-9800-4390-84E5-0B5BD0E9A272}" sibTransId="{E99D3E8E-82BE-450A-BD49-EE199502131D}"/>
    <dgm:cxn modelId="{09002ED4-98E6-4C4D-9F35-5B9F85432EE5}" type="presOf" srcId="{557008BD-3374-4BC6-A0FC-1918453A6A22}" destId="{253E91F1-D83D-4791-AFE2-999CD6D5B2EC}" srcOrd="0" destOrd="0" presId="urn:microsoft.com/office/officeart/2005/8/layout/lProcess2"/>
    <dgm:cxn modelId="{70672D1B-2568-48FE-964C-D3F194529A21}" type="presOf" srcId="{45AD7E73-33EA-40A9-8639-A52951E23E15}" destId="{8CF5E541-85E0-46E5-B9C2-07BDD65FBBB6}" srcOrd="0" destOrd="0" presId="urn:microsoft.com/office/officeart/2005/8/layout/lProcess2"/>
    <dgm:cxn modelId="{BBE78406-80A7-460D-A75D-8BFF695F7342}" type="presOf" srcId="{AA799D28-98AD-4D03-BEE4-FBEE76D5FFE3}" destId="{6DABD1E8-84B5-41D2-808E-A2274C456AC6}" srcOrd="1" destOrd="0" presId="urn:microsoft.com/office/officeart/2005/8/layout/lProcess2"/>
    <dgm:cxn modelId="{CC86C4FC-EBEC-4EF7-B4D7-F8754269D9DD}" srcId="{F5B005DC-B515-4689-B25B-1CDFD372A37C}" destId="{85B39786-A25D-4A6C-9FC9-D3473EC5B75E}" srcOrd="18" destOrd="0" parTransId="{680FD2C4-4E35-4A54-9657-BE9DCE21E6A0}" sibTransId="{BE34853F-CCA0-4018-B587-C0A79D7CCB54}"/>
    <dgm:cxn modelId="{F7725B33-4C34-4129-9696-B7E0E293C1D2}" srcId="{F5B005DC-B515-4689-B25B-1CDFD372A37C}" destId="{BFB0DAE9-CCC4-4CF4-8793-E823507C30E3}" srcOrd="20" destOrd="0" parTransId="{4DC8BF5E-3A1B-44EC-ADB4-9D61D9E190DD}" sibTransId="{60C257BB-FFA8-46D5-9D19-7D31E5462B1F}"/>
    <dgm:cxn modelId="{8E5E31BA-56B1-46B7-B794-3C6270E2FF88}" type="presParOf" srcId="{35DA435E-8A01-488C-8E36-65D3C9214876}" destId="{EBE82E83-4D98-4B83-8BCB-A91EECFCB5C9}" srcOrd="0" destOrd="0" presId="urn:microsoft.com/office/officeart/2005/8/layout/lProcess2"/>
    <dgm:cxn modelId="{70D18F94-F706-45F7-8AC1-ABB7BD381DFF}" type="presParOf" srcId="{EBE82E83-4D98-4B83-8BCB-A91EECFCB5C9}" destId="{5DB32788-60E1-4EAC-BA28-F0722B84CAEB}" srcOrd="0" destOrd="0" presId="urn:microsoft.com/office/officeart/2005/8/layout/lProcess2"/>
    <dgm:cxn modelId="{F5E650DB-175A-4E9C-810F-6A3BA9C86FD4}" type="presParOf" srcId="{EBE82E83-4D98-4B83-8BCB-A91EECFCB5C9}" destId="{71A473A9-A65C-47BF-ABA7-B9318C440900}" srcOrd="1" destOrd="0" presId="urn:microsoft.com/office/officeart/2005/8/layout/lProcess2"/>
    <dgm:cxn modelId="{99E4CA61-4965-4361-8192-7A87767E2572}" type="presParOf" srcId="{EBE82E83-4D98-4B83-8BCB-A91EECFCB5C9}" destId="{293A903C-1B7D-46CA-9D83-CAD11F58B40B}" srcOrd="2" destOrd="0" presId="urn:microsoft.com/office/officeart/2005/8/layout/lProcess2"/>
    <dgm:cxn modelId="{07710BB0-B86A-4A0A-AE65-7DDEF2682F30}" type="presParOf" srcId="{293A903C-1B7D-46CA-9D83-CAD11F58B40B}" destId="{D937A5E0-8A51-477E-8B69-62F2FC52197A}" srcOrd="0" destOrd="0" presId="urn:microsoft.com/office/officeart/2005/8/layout/lProcess2"/>
    <dgm:cxn modelId="{96D33AE5-4CD5-4C38-A639-731393DD3D26}" type="presParOf" srcId="{35DA435E-8A01-488C-8E36-65D3C9214876}" destId="{6D3311DC-9ABF-4F1E-BBA6-01E41FF1DEDB}" srcOrd="1" destOrd="0" presId="urn:microsoft.com/office/officeart/2005/8/layout/lProcess2"/>
    <dgm:cxn modelId="{DD813198-F009-4B9F-AACD-DC08915B995E}" type="presParOf" srcId="{35DA435E-8A01-488C-8E36-65D3C9214876}" destId="{D099411D-7EC7-4A6D-A6C8-C8730BB06EA9}" srcOrd="2" destOrd="0" presId="urn:microsoft.com/office/officeart/2005/8/layout/lProcess2"/>
    <dgm:cxn modelId="{465AA959-254F-4BFE-A391-9DEDB4C5CD3A}" type="presParOf" srcId="{D099411D-7EC7-4A6D-A6C8-C8730BB06EA9}" destId="{F95C934A-67C1-4C02-ACEB-050D1C5D8673}" srcOrd="0" destOrd="0" presId="urn:microsoft.com/office/officeart/2005/8/layout/lProcess2"/>
    <dgm:cxn modelId="{EE26CB00-8C1A-438D-A7B1-CEC3898201C6}" type="presParOf" srcId="{D099411D-7EC7-4A6D-A6C8-C8730BB06EA9}" destId="{6DABD1E8-84B5-41D2-808E-A2274C456AC6}" srcOrd="1" destOrd="0" presId="urn:microsoft.com/office/officeart/2005/8/layout/lProcess2"/>
    <dgm:cxn modelId="{8CF09069-6AC7-49B8-B9FB-6A348878020C}" type="presParOf" srcId="{D099411D-7EC7-4A6D-A6C8-C8730BB06EA9}" destId="{27084E91-4C1F-4E0A-9DAD-C6335F5E5B5B}" srcOrd="2" destOrd="0" presId="urn:microsoft.com/office/officeart/2005/8/layout/lProcess2"/>
    <dgm:cxn modelId="{324D7BEC-D21A-49B4-A94E-6C83F82EBA76}" type="presParOf" srcId="{27084E91-4C1F-4E0A-9DAD-C6335F5E5B5B}" destId="{7ABD6F8A-39F5-4A34-8BB3-8F617519D19E}" srcOrd="0" destOrd="0" presId="urn:microsoft.com/office/officeart/2005/8/layout/lProcess2"/>
    <dgm:cxn modelId="{1E1CEB42-8D36-4745-AE6A-61A22873D69F}" type="presParOf" srcId="{35DA435E-8A01-488C-8E36-65D3C9214876}" destId="{04C8F145-2C76-4ACC-852C-8A3FC933E8B7}" srcOrd="3" destOrd="0" presId="urn:microsoft.com/office/officeart/2005/8/layout/lProcess2"/>
    <dgm:cxn modelId="{D257A0DD-C09F-4860-9791-E0F61D9CD060}" type="presParOf" srcId="{35DA435E-8A01-488C-8E36-65D3C9214876}" destId="{206F5B1F-5F5E-4FC3-8312-CBA6A5F3A0A1}" srcOrd="4" destOrd="0" presId="urn:microsoft.com/office/officeart/2005/8/layout/lProcess2"/>
    <dgm:cxn modelId="{9DC940B2-1A93-4680-ABC7-B06EC3A33E12}" type="presParOf" srcId="{206F5B1F-5F5E-4FC3-8312-CBA6A5F3A0A1}" destId="{FB2DFE96-570C-4614-B974-B222C126901C}" srcOrd="0" destOrd="0" presId="urn:microsoft.com/office/officeart/2005/8/layout/lProcess2"/>
    <dgm:cxn modelId="{71AFAE25-0C27-4BD6-9827-39CF3AF697DA}" type="presParOf" srcId="{206F5B1F-5F5E-4FC3-8312-CBA6A5F3A0A1}" destId="{A12E54C4-4811-47E6-8908-45EAAE53ECE1}" srcOrd="1" destOrd="0" presId="urn:microsoft.com/office/officeart/2005/8/layout/lProcess2"/>
    <dgm:cxn modelId="{3F36BCC6-7190-423A-9E08-198FAA011F3B}" type="presParOf" srcId="{206F5B1F-5F5E-4FC3-8312-CBA6A5F3A0A1}" destId="{496F5EAF-155A-4EE6-A4AB-60571C3BAAD2}" srcOrd="2" destOrd="0" presId="urn:microsoft.com/office/officeart/2005/8/layout/lProcess2"/>
    <dgm:cxn modelId="{E08D3750-24E0-4E79-8933-D78D2FE8F391}" type="presParOf" srcId="{496F5EAF-155A-4EE6-A4AB-60571C3BAAD2}" destId="{873CA7DE-83C7-4204-86CB-029522F1D0E4}" srcOrd="0" destOrd="0" presId="urn:microsoft.com/office/officeart/2005/8/layout/lProcess2"/>
    <dgm:cxn modelId="{6E3C1B39-D307-4FAF-B53B-5A0DF744E775}" type="presParOf" srcId="{35DA435E-8A01-488C-8E36-65D3C9214876}" destId="{A592D289-B4BE-4A8A-9345-06C813777A29}" srcOrd="5" destOrd="0" presId="urn:microsoft.com/office/officeart/2005/8/layout/lProcess2"/>
    <dgm:cxn modelId="{47DB8360-6ED8-4604-BD88-F34E38722E8E}" type="presParOf" srcId="{35DA435E-8A01-488C-8E36-65D3C9214876}" destId="{31010D3A-9521-4857-8F1E-DE53551E5A43}" srcOrd="6" destOrd="0" presId="urn:microsoft.com/office/officeart/2005/8/layout/lProcess2"/>
    <dgm:cxn modelId="{72E0144D-9C29-453F-BDD2-96615017414C}" type="presParOf" srcId="{31010D3A-9521-4857-8F1E-DE53551E5A43}" destId="{A3BCEE82-DF19-493E-A541-CED8A2BA98D3}" srcOrd="0" destOrd="0" presId="urn:microsoft.com/office/officeart/2005/8/layout/lProcess2"/>
    <dgm:cxn modelId="{E3EF9FBC-D550-4081-8280-3DBEEE663686}" type="presParOf" srcId="{31010D3A-9521-4857-8F1E-DE53551E5A43}" destId="{3AA4E365-2F71-46BE-8A04-EB5BEFEEC11E}" srcOrd="1" destOrd="0" presId="urn:microsoft.com/office/officeart/2005/8/layout/lProcess2"/>
    <dgm:cxn modelId="{2C308670-665B-44D9-8F4F-D5649F7F451A}" type="presParOf" srcId="{31010D3A-9521-4857-8F1E-DE53551E5A43}" destId="{49174BA0-D3F7-499B-81EA-7C04DB2AC023}" srcOrd="2" destOrd="0" presId="urn:microsoft.com/office/officeart/2005/8/layout/lProcess2"/>
    <dgm:cxn modelId="{059C0896-36EA-4D47-A8C9-3D35FB50CC5B}" type="presParOf" srcId="{49174BA0-D3F7-499B-81EA-7C04DB2AC023}" destId="{901FE85A-CF19-498B-8795-92250ABCC9FD}" srcOrd="0" destOrd="0" presId="urn:microsoft.com/office/officeart/2005/8/layout/lProcess2"/>
    <dgm:cxn modelId="{CBC215AC-EAAC-4ABC-9927-F3C026F4B3F0}" type="presParOf" srcId="{35DA435E-8A01-488C-8E36-65D3C9214876}" destId="{B737B79B-3F84-4F81-A565-3740B790D287}" srcOrd="7" destOrd="0" presId="urn:microsoft.com/office/officeart/2005/8/layout/lProcess2"/>
    <dgm:cxn modelId="{3B658788-2C9A-4045-B23E-F937F925DB1A}" type="presParOf" srcId="{35DA435E-8A01-488C-8E36-65D3C9214876}" destId="{6B200970-E0BE-4735-99B2-4F056969519A}" srcOrd="8" destOrd="0" presId="urn:microsoft.com/office/officeart/2005/8/layout/lProcess2"/>
    <dgm:cxn modelId="{0002C33D-2BCC-4833-B1C2-EA31708E2035}" type="presParOf" srcId="{6B200970-E0BE-4735-99B2-4F056969519A}" destId="{F9EE9D06-9593-4CE0-BE78-70752380CEB4}" srcOrd="0" destOrd="0" presId="urn:microsoft.com/office/officeart/2005/8/layout/lProcess2"/>
    <dgm:cxn modelId="{89BE29A3-E682-4924-A011-C02D15C5FDBD}" type="presParOf" srcId="{6B200970-E0BE-4735-99B2-4F056969519A}" destId="{B8319A0C-4E55-4C4D-A6C5-6DB3F4A3FC22}" srcOrd="1" destOrd="0" presId="urn:microsoft.com/office/officeart/2005/8/layout/lProcess2"/>
    <dgm:cxn modelId="{75D8389E-1716-46EB-97FD-5BE7144F637E}" type="presParOf" srcId="{6B200970-E0BE-4735-99B2-4F056969519A}" destId="{BF8770C8-C757-483D-97BC-41D3BDE6B89D}" srcOrd="2" destOrd="0" presId="urn:microsoft.com/office/officeart/2005/8/layout/lProcess2"/>
    <dgm:cxn modelId="{12B67A83-0011-4132-BC08-09762018BF2A}" type="presParOf" srcId="{BF8770C8-C757-483D-97BC-41D3BDE6B89D}" destId="{871C50EF-4057-439A-B3AB-7F99F1390E9D}" srcOrd="0" destOrd="0" presId="urn:microsoft.com/office/officeart/2005/8/layout/lProcess2"/>
    <dgm:cxn modelId="{2E848DD6-F2C9-483C-ABDE-1970800432B6}" type="presParOf" srcId="{35DA435E-8A01-488C-8E36-65D3C9214876}" destId="{022D4EEC-A159-4BF2-9D54-EB64646C0AB4}" srcOrd="9" destOrd="0" presId="urn:microsoft.com/office/officeart/2005/8/layout/lProcess2"/>
    <dgm:cxn modelId="{47753751-03DB-407B-B6BB-E67CD584E519}" type="presParOf" srcId="{35DA435E-8A01-488C-8E36-65D3C9214876}" destId="{748497F5-8710-42C6-90F5-4915B360DA7D}" srcOrd="10" destOrd="0" presId="urn:microsoft.com/office/officeart/2005/8/layout/lProcess2"/>
    <dgm:cxn modelId="{3BD745DD-4F7E-4604-81CC-531D5E514C45}" type="presParOf" srcId="{748497F5-8710-42C6-90F5-4915B360DA7D}" destId="{9B8EFD63-5762-42DF-B8F2-224D60C90DEB}" srcOrd="0" destOrd="0" presId="urn:microsoft.com/office/officeart/2005/8/layout/lProcess2"/>
    <dgm:cxn modelId="{17ACF063-B496-446A-8A9A-3CB8DC556F7B}" type="presParOf" srcId="{748497F5-8710-42C6-90F5-4915B360DA7D}" destId="{9DB904A4-31F8-4B29-8BF7-8C903222FB26}" srcOrd="1" destOrd="0" presId="urn:microsoft.com/office/officeart/2005/8/layout/lProcess2"/>
    <dgm:cxn modelId="{E87A39A6-F3DA-4AFE-AAB2-F1E3D7E40742}" type="presParOf" srcId="{748497F5-8710-42C6-90F5-4915B360DA7D}" destId="{2B3A1CC6-5FBC-4DBA-8FFB-EF9362EC2AE2}" srcOrd="2" destOrd="0" presId="urn:microsoft.com/office/officeart/2005/8/layout/lProcess2"/>
    <dgm:cxn modelId="{E659B857-06D2-4C22-B474-2D9D9C5B3F15}" type="presParOf" srcId="{2B3A1CC6-5FBC-4DBA-8FFB-EF9362EC2AE2}" destId="{20634990-B73A-4D87-BA82-F4056E8E449E}" srcOrd="0" destOrd="0" presId="urn:microsoft.com/office/officeart/2005/8/layout/lProcess2"/>
    <dgm:cxn modelId="{3B9BFC92-DA3E-4821-9425-25843E2AA737}" type="presParOf" srcId="{35DA435E-8A01-488C-8E36-65D3C9214876}" destId="{CC80AF92-E9F4-427C-9814-C4AAED210145}" srcOrd="11" destOrd="0" presId="urn:microsoft.com/office/officeart/2005/8/layout/lProcess2"/>
    <dgm:cxn modelId="{38A3085A-85E7-4C6C-9128-09CC3C6C4622}" type="presParOf" srcId="{35DA435E-8A01-488C-8E36-65D3C9214876}" destId="{5E3B334B-A776-49CA-9C7E-4BE174E11A90}" srcOrd="12" destOrd="0" presId="urn:microsoft.com/office/officeart/2005/8/layout/lProcess2"/>
    <dgm:cxn modelId="{A61DB3FF-43C5-4C60-BCA8-70D9886AAF2D}" type="presParOf" srcId="{5E3B334B-A776-49CA-9C7E-4BE174E11A90}" destId="{B628A94D-E804-4295-B7BB-6F2C767FE234}" srcOrd="0" destOrd="0" presId="urn:microsoft.com/office/officeart/2005/8/layout/lProcess2"/>
    <dgm:cxn modelId="{BE72A9BE-77DC-43F3-BDBE-CF96DC4B3893}" type="presParOf" srcId="{5E3B334B-A776-49CA-9C7E-4BE174E11A90}" destId="{C3799FA5-B9A6-458D-803A-4AC5C2348339}" srcOrd="1" destOrd="0" presId="urn:microsoft.com/office/officeart/2005/8/layout/lProcess2"/>
    <dgm:cxn modelId="{44D7C3B8-F852-4003-8131-2916C5328DCD}" type="presParOf" srcId="{5E3B334B-A776-49CA-9C7E-4BE174E11A90}" destId="{876675CB-682E-4058-9613-DC5A89887FCB}" srcOrd="2" destOrd="0" presId="urn:microsoft.com/office/officeart/2005/8/layout/lProcess2"/>
    <dgm:cxn modelId="{F8E53569-8EB4-45E3-A3C4-D9585D4D6A9F}" type="presParOf" srcId="{876675CB-682E-4058-9613-DC5A89887FCB}" destId="{9A60D2C0-05F7-40F3-ABC2-911266E9FE44}" srcOrd="0" destOrd="0" presId="urn:microsoft.com/office/officeart/2005/8/layout/lProcess2"/>
    <dgm:cxn modelId="{81C67F44-CD3B-45A8-AAFD-2FCA879D48C9}" type="presParOf" srcId="{35DA435E-8A01-488C-8E36-65D3C9214876}" destId="{DB3F0FFC-4D04-46F5-BAE3-B9BA17B9DB0E}" srcOrd="13" destOrd="0" presId="urn:microsoft.com/office/officeart/2005/8/layout/lProcess2"/>
    <dgm:cxn modelId="{927F2A9D-A952-40C1-BBB4-F8AF793BE62F}" type="presParOf" srcId="{35DA435E-8A01-488C-8E36-65D3C9214876}" destId="{AC6E1D91-6DBD-4440-A8F6-34855660731A}" srcOrd="14" destOrd="0" presId="urn:microsoft.com/office/officeart/2005/8/layout/lProcess2"/>
    <dgm:cxn modelId="{12BBDF96-9B94-4D61-A47D-CB093D360D46}" type="presParOf" srcId="{AC6E1D91-6DBD-4440-A8F6-34855660731A}" destId="{5F2E8450-EA15-47A9-8DFD-17808B723C78}" srcOrd="0" destOrd="0" presId="urn:microsoft.com/office/officeart/2005/8/layout/lProcess2"/>
    <dgm:cxn modelId="{38E1E885-C094-483F-BF95-3219490F16E4}" type="presParOf" srcId="{AC6E1D91-6DBD-4440-A8F6-34855660731A}" destId="{4FB6A3B4-EDC0-4F65-BEF5-7B00CAB7FA7D}" srcOrd="1" destOrd="0" presId="urn:microsoft.com/office/officeart/2005/8/layout/lProcess2"/>
    <dgm:cxn modelId="{FC642904-ED51-40FA-9BC0-6E4E76ED931D}" type="presParOf" srcId="{AC6E1D91-6DBD-4440-A8F6-34855660731A}" destId="{2A675D89-5063-4C98-96A9-0D169F92FFDB}" srcOrd="2" destOrd="0" presId="urn:microsoft.com/office/officeart/2005/8/layout/lProcess2"/>
    <dgm:cxn modelId="{BD3C9F8C-D59B-47B0-A38D-3D8CDD9C1CF4}" type="presParOf" srcId="{2A675D89-5063-4C98-96A9-0D169F92FFDB}" destId="{4FA592DF-91F9-40CD-B7EF-E3F0CFECC401}" srcOrd="0" destOrd="0" presId="urn:microsoft.com/office/officeart/2005/8/layout/lProcess2"/>
    <dgm:cxn modelId="{95391C76-0FED-4253-A81B-E095D11B9964}" type="presParOf" srcId="{35DA435E-8A01-488C-8E36-65D3C9214876}" destId="{9A6F8A5B-933C-438E-95E7-B996EB7A4D42}" srcOrd="15" destOrd="0" presId="urn:microsoft.com/office/officeart/2005/8/layout/lProcess2"/>
    <dgm:cxn modelId="{3D928A66-D1E3-4D9D-BAD9-1F92FC9E6939}" type="presParOf" srcId="{35DA435E-8A01-488C-8E36-65D3C9214876}" destId="{F9EB6E79-A115-4C22-AF3D-F8195CC64E65}" srcOrd="16" destOrd="0" presId="urn:microsoft.com/office/officeart/2005/8/layout/lProcess2"/>
    <dgm:cxn modelId="{C2C3D744-0605-4CC4-834C-90E5160AE225}" type="presParOf" srcId="{F9EB6E79-A115-4C22-AF3D-F8195CC64E65}" destId="{39C6315F-B49E-4C14-94D8-9E8255A44269}" srcOrd="0" destOrd="0" presId="urn:microsoft.com/office/officeart/2005/8/layout/lProcess2"/>
    <dgm:cxn modelId="{28A7E3CF-CBDF-4F3B-84A0-B551F8BDC9DC}" type="presParOf" srcId="{F9EB6E79-A115-4C22-AF3D-F8195CC64E65}" destId="{84709C04-F752-464E-B804-D42F89F0D897}" srcOrd="1" destOrd="0" presId="urn:microsoft.com/office/officeart/2005/8/layout/lProcess2"/>
    <dgm:cxn modelId="{B68FDA53-FF16-4B35-BDB6-11AE24FB1BD3}" type="presParOf" srcId="{F9EB6E79-A115-4C22-AF3D-F8195CC64E65}" destId="{BA9BD775-6E07-45C8-990F-90BB4EA6D13A}" srcOrd="2" destOrd="0" presId="urn:microsoft.com/office/officeart/2005/8/layout/lProcess2"/>
    <dgm:cxn modelId="{F7A3DD11-302A-4340-9684-DCF054564585}" type="presParOf" srcId="{BA9BD775-6E07-45C8-990F-90BB4EA6D13A}" destId="{D8D9538E-F9A2-463C-84C9-ADED26D4ADBF}" srcOrd="0" destOrd="0" presId="urn:microsoft.com/office/officeart/2005/8/layout/lProcess2"/>
    <dgm:cxn modelId="{BF2ED078-5CE8-4FD9-908E-378A7B2937CD}" type="presParOf" srcId="{35DA435E-8A01-488C-8E36-65D3C9214876}" destId="{121CD34E-42AA-479A-98FE-4E8E777213EC}" srcOrd="17" destOrd="0" presId="urn:microsoft.com/office/officeart/2005/8/layout/lProcess2"/>
    <dgm:cxn modelId="{A623BF1C-3E06-43FF-A499-FE8CB674525B}" type="presParOf" srcId="{35DA435E-8A01-488C-8E36-65D3C9214876}" destId="{FBC07543-F8B3-4F37-A5CC-E4879DA76B68}" srcOrd="18" destOrd="0" presId="urn:microsoft.com/office/officeart/2005/8/layout/lProcess2"/>
    <dgm:cxn modelId="{95996323-E370-4800-B812-1B66E37B68AB}" type="presParOf" srcId="{FBC07543-F8B3-4F37-A5CC-E4879DA76B68}" destId="{3E033646-2976-4D91-9387-C22514956D44}" srcOrd="0" destOrd="0" presId="urn:microsoft.com/office/officeart/2005/8/layout/lProcess2"/>
    <dgm:cxn modelId="{93B424F4-2F82-4EEF-A6BB-32A99C34CBD1}" type="presParOf" srcId="{FBC07543-F8B3-4F37-A5CC-E4879DA76B68}" destId="{533F0ED9-88CA-4794-B3B5-66624C1FE53E}" srcOrd="1" destOrd="0" presId="urn:microsoft.com/office/officeart/2005/8/layout/lProcess2"/>
    <dgm:cxn modelId="{1025D5C8-347A-403B-A59D-278CD7056954}" type="presParOf" srcId="{FBC07543-F8B3-4F37-A5CC-E4879DA76B68}" destId="{9E8D07E5-42BF-46BD-95CC-4E7ED0C47AC7}" srcOrd="2" destOrd="0" presId="urn:microsoft.com/office/officeart/2005/8/layout/lProcess2"/>
    <dgm:cxn modelId="{AC6C3462-E193-45ED-89EF-D4D529E2372C}" type="presParOf" srcId="{9E8D07E5-42BF-46BD-95CC-4E7ED0C47AC7}" destId="{2E46185F-D298-4C5A-BCC4-3080320B375A}" srcOrd="0" destOrd="0" presId="urn:microsoft.com/office/officeart/2005/8/layout/lProcess2"/>
    <dgm:cxn modelId="{31DD3778-F6B8-493B-90C4-4F277C76B170}" type="presParOf" srcId="{35DA435E-8A01-488C-8E36-65D3C9214876}" destId="{CF0343CD-2672-4C7F-B92C-B92BDAC25D97}" srcOrd="19" destOrd="0" presId="urn:microsoft.com/office/officeart/2005/8/layout/lProcess2"/>
    <dgm:cxn modelId="{DDD1C9FA-CE57-4D6F-AFD8-F6BB8C26E13A}" type="presParOf" srcId="{35DA435E-8A01-488C-8E36-65D3C9214876}" destId="{86A94F41-838C-442A-902E-D4BD717CDB02}" srcOrd="20" destOrd="0" presId="urn:microsoft.com/office/officeart/2005/8/layout/lProcess2"/>
    <dgm:cxn modelId="{55907886-9783-478D-967A-B7C0B8B1CF4A}" type="presParOf" srcId="{86A94F41-838C-442A-902E-D4BD717CDB02}" destId="{7D6C5231-41FD-459D-8322-1A0D34D02720}" srcOrd="0" destOrd="0" presId="urn:microsoft.com/office/officeart/2005/8/layout/lProcess2"/>
    <dgm:cxn modelId="{8D3EF19A-FAC3-4546-89C1-B62D3D2670A5}" type="presParOf" srcId="{86A94F41-838C-442A-902E-D4BD717CDB02}" destId="{39B0E1EA-3759-4534-8B1A-EC201CA9D4CE}" srcOrd="1" destOrd="0" presId="urn:microsoft.com/office/officeart/2005/8/layout/lProcess2"/>
    <dgm:cxn modelId="{97EDC5F9-69C8-4D00-9E2A-34A30437AD4F}" type="presParOf" srcId="{86A94F41-838C-442A-902E-D4BD717CDB02}" destId="{FD441DC7-D187-45CA-9AAB-388982ACE52B}" srcOrd="2" destOrd="0" presId="urn:microsoft.com/office/officeart/2005/8/layout/lProcess2"/>
    <dgm:cxn modelId="{BA344054-C9E2-43F5-A942-B2F8586CB75E}" type="presParOf" srcId="{FD441DC7-D187-45CA-9AAB-388982ACE52B}" destId="{20040D92-5492-4F31-806F-E3CB4BCE9AB6}" srcOrd="0" destOrd="0" presId="urn:microsoft.com/office/officeart/2005/8/layout/lProcess2"/>
    <dgm:cxn modelId="{C2E17EAD-6158-4675-8803-B4ADFCC691B9}" type="presParOf" srcId="{35DA435E-8A01-488C-8E36-65D3C9214876}" destId="{31A75AD5-B461-4D59-9B35-47D864FBA49B}" srcOrd="21" destOrd="0" presId="urn:microsoft.com/office/officeart/2005/8/layout/lProcess2"/>
    <dgm:cxn modelId="{44BE22B3-9C1B-45E0-8E65-199B4737BDC7}" type="presParOf" srcId="{35DA435E-8A01-488C-8E36-65D3C9214876}" destId="{10A9C097-2D8D-4D64-B1C7-62753472B570}" srcOrd="22" destOrd="0" presId="urn:microsoft.com/office/officeart/2005/8/layout/lProcess2"/>
    <dgm:cxn modelId="{FDF7D6F2-1E5B-4CEE-8C08-B4607DC83013}" type="presParOf" srcId="{10A9C097-2D8D-4D64-B1C7-62753472B570}" destId="{31E61BA4-8558-4BAD-9195-4AACEBF7977F}" srcOrd="0" destOrd="0" presId="urn:microsoft.com/office/officeart/2005/8/layout/lProcess2"/>
    <dgm:cxn modelId="{441466C7-D2D4-4F22-B45C-21F973F70574}" type="presParOf" srcId="{10A9C097-2D8D-4D64-B1C7-62753472B570}" destId="{F3C40FDA-18F7-421E-9A82-AE32E562BB46}" srcOrd="1" destOrd="0" presId="urn:microsoft.com/office/officeart/2005/8/layout/lProcess2"/>
    <dgm:cxn modelId="{50D3CF98-B125-4E83-BF7B-6FFEF95F9D23}" type="presParOf" srcId="{10A9C097-2D8D-4D64-B1C7-62753472B570}" destId="{0784253D-7B6D-4F07-B3B2-75B419C5D8CF}" srcOrd="2" destOrd="0" presId="urn:microsoft.com/office/officeart/2005/8/layout/lProcess2"/>
    <dgm:cxn modelId="{81B441E6-8774-446F-8172-51D857B2BE84}" type="presParOf" srcId="{0784253D-7B6D-4F07-B3B2-75B419C5D8CF}" destId="{E201D4EA-2D4F-4C53-B5E4-C8DD0216BFA3}" srcOrd="0" destOrd="0" presId="urn:microsoft.com/office/officeart/2005/8/layout/lProcess2"/>
    <dgm:cxn modelId="{94BD2ABF-3F4F-4491-8263-74FC73124028}" type="presParOf" srcId="{35DA435E-8A01-488C-8E36-65D3C9214876}" destId="{3C0ABE9E-A767-4EE8-94BA-F469018B322C}" srcOrd="23" destOrd="0" presId="urn:microsoft.com/office/officeart/2005/8/layout/lProcess2"/>
    <dgm:cxn modelId="{D236A15C-39DA-43BF-B9DF-873B18132EAB}" type="presParOf" srcId="{35DA435E-8A01-488C-8E36-65D3C9214876}" destId="{832AC55C-AC39-48C8-A42C-B54FFF9A9F41}" srcOrd="24" destOrd="0" presId="urn:microsoft.com/office/officeart/2005/8/layout/lProcess2"/>
    <dgm:cxn modelId="{04E66DD7-C80B-494D-AE6B-DC282735E6A5}" type="presParOf" srcId="{832AC55C-AC39-48C8-A42C-B54FFF9A9F41}" destId="{FA9A55B5-7EF0-468A-95EB-57FC0CAC2561}" srcOrd="0" destOrd="0" presId="urn:microsoft.com/office/officeart/2005/8/layout/lProcess2"/>
    <dgm:cxn modelId="{5B981D44-0D14-4891-A807-97F2132067D5}" type="presParOf" srcId="{832AC55C-AC39-48C8-A42C-B54FFF9A9F41}" destId="{B88C5C1B-5A1D-41C4-9F85-B4F3CEA453FE}" srcOrd="1" destOrd="0" presId="urn:microsoft.com/office/officeart/2005/8/layout/lProcess2"/>
    <dgm:cxn modelId="{7D56403C-AC1B-49E5-9DA7-F8A05A5C18A6}" type="presParOf" srcId="{832AC55C-AC39-48C8-A42C-B54FFF9A9F41}" destId="{2480DA88-61BE-4A29-8D01-E94617BBF443}" srcOrd="2" destOrd="0" presId="urn:microsoft.com/office/officeart/2005/8/layout/lProcess2"/>
    <dgm:cxn modelId="{59293593-64DD-407A-9F65-D0BDD6CC5846}" type="presParOf" srcId="{2480DA88-61BE-4A29-8D01-E94617BBF443}" destId="{74C7F038-6FB6-40A1-81A5-5ADE668C7677}" srcOrd="0" destOrd="0" presId="urn:microsoft.com/office/officeart/2005/8/layout/lProcess2"/>
    <dgm:cxn modelId="{5A2B6CF1-E741-4F3C-8C66-CBE854D6B0DB}" type="presParOf" srcId="{35DA435E-8A01-488C-8E36-65D3C9214876}" destId="{97F09560-CC1F-472A-8CEC-C082C01F3C0C}" srcOrd="25" destOrd="0" presId="urn:microsoft.com/office/officeart/2005/8/layout/lProcess2"/>
    <dgm:cxn modelId="{20C59B3C-1805-485F-B99E-CBD5ADB18667}" type="presParOf" srcId="{35DA435E-8A01-488C-8E36-65D3C9214876}" destId="{921F8F7B-C371-4774-BDFC-25905961A07D}" srcOrd="26" destOrd="0" presId="urn:microsoft.com/office/officeart/2005/8/layout/lProcess2"/>
    <dgm:cxn modelId="{2C19B8E1-622B-4CFE-AD1B-0F16EED59420}" type="presParOf" srcId="{921F8F7B-C371-4774-BDFC-25905961A07D}" destId="{58B145C7-6FEB-4A0A-A3A7-CFD424B2DD78}" srcOrd="0" destOrd="0" presId="urn:microsoft.com/office/officeart/2005/8/layout/lProcess2"/>
    <dgm:cxn modelId="{4534C622-62E9-4F80-A6E3-71AE2493A144}" type="presParOf" srcId="{921F8F7B-C371-4774-BDFC-25905961A07D}" destId="{4E15F70F-1F57-4615-A241-31A68CBCAAC2}" srcOrd="1" destOrd="0" presId="urn:microsoft.com/office/officeart/2005/8/layout/lProcess2"/>
    <dgm:cxn modelId="{8B967725-5036-48CB-8F14-45B9AF75549E}" type="presParOf" srcId="{921F8F7B-C371-4774-BDFC-25905961A07D}" destId="{5C55584B-004A-4ED0-BB36-2B9A6C4040A7}" srcOrd="2" destOrd="0" presId="urn:microsoft.com/office/officeart/2005/8/layout/lProcess2"/>
    <dgm:cxn modelId="{60A83E06-03CB-4142-B362-6AC97CC29136}" type="presParOf" srcId="{5C55584B-004A-4ED0-BB36-2B9A6C4040A7}" destId="{EDBDB1A0-5320-4EE1-8C43-55A1DF22E370}" srcOrd="0" destOrd="0" presId="urn:microsoft.com/office/officeart/2005/8/layout/lProcess2"/>
    <dgm:cxn modelId="{D0806996-4EF2-440B-952C-C5DDAF957DBA}" type="presParOf" srcId="{35DA435E-8A01-488C-8E36-65D3C9214876}" destId="{4A101DAB-7BA2-4023-A7EB-C3D861010948}" srcOrd="27" destOrd="0" presId="urn:microsoft.com/office/officeart/2005/8/layout/lProcess2"/>
    <dgm:cxn modelId="{F5CB67CD-7F9C-4994-A122-64646476A0DF}" type="presParOf" srcId="{35DA435E-8A01-488C-8E36-65D3C9214876}" destId="{8BB758DA-DE1E-4D47-B84D-E3C1BE1354B0}" srcOrd="28" destOrd="0" presId="urn:microsoft.com/office/officeart/2005/8/layout/lProcess2"/>
    <dgm:cxn modelId="{BDF3718F-4212-486C-812D-E0FE0D905F52}" type="presParOf" srcId="{8BB758DA-DE1E-4D47-B84D-E3C1BE1354B0}" destId="{2916F5EE-D25F-4552-9D10-16F9B827ABC4}" srcOrd="0" destOrd="0" presId="urn:microsoft.com/office/officeart/2005/8/layout/lProcess2"/>
    <dgm:cxn modelId="{2E454F04-BE2B-4215-8341-9AB6490D7FE2}" type="presParOf" srcId="{8BB758DA-DE1E-4D47-B84D-E3C1BE1354B0}" destId="{98831B5E-03B2-4F5F-9FE5-C3A2B7C20D10}" srcOrd="1" destOrd="0" presId="urn:microsoft.com/office/officeart/2005/8/layout/lProcess2"/>
    <dgm:cxn modelId="{1D040A86-8730-44F8-B52F-EBA96BE33210}" type="presParOf" srcId="{8BB758DA-DE1E-4D47-B84D-E3C1BE1354B0}" destId="{905D6703-6276-481C-A115-6851FFBBC65D}" srcOrd="2" destOrd="0" presId="urn:microsoft.com/office/officeart/2005/8/layout/lProcess2"/>
    <dgm:cxn modelId="{9131133F-B4FB-402B-B79D-F8B4530CC88B}" type="presParOf" srcId="{905D6703-6276-481C-A115-6851FFBBC65D}" destId="{25BB5972-BE06-4F24-A7A4-D421327DF69F}" srcOrd="0" destOrd="0" presId="urn:microsoft.com/office/officeart/2005/8/layout/lProcess2"/>
    <dgm:cxn modelId="{8985B2A2-4873-46E7-BB9E-FA31B9DE9163}" type="presParOf" srcId="{35DA435E-8A01-488C-8E36-65D3C9214876}" destId="{567C137C-FBD0-4EC4-A7A5-6C5908213CA5}" srcOrd="29" destOrd="0" presId="urn:microsoft.com/office/officeart/2005/8/layout/lProcess2"/>
    <dgm:cxn modelId="{DEC93485-C3EE-4683-AF6D-F034DBD22B59}" type="presParOf" srcId="{35DA435E-8A01-488C-8E36-65D3C9214876}" destId="{E5FE34FA-DBF4-4748-A4C2-D6D87D7AA8C4}" srcOrd="30" destOrd="0" presId="urn:microsoft.com/office/officeart/2005/8/layout/lProcess2"/>
    <dgm:cxn modelId="{7F0548CF-C2ED-42CD-AC8D-2000888C6EDF}" type="presParOf" srcId="{E5FE34FA-DBF4-4748-A4C2-D6D87D7AA8C4}" destId="{253E91F1-D83D-4791-AFE2-999CD6D5B2EC}" srcOrd="0" destOrd="0" presId="urn:microsoft.com/office/officeart/2005/8/layout/lProcess2"/>
    <dgm:cxn modelId="{251871BC-EC6C-4BFC-A9B3-5A436ABCD7F0}" type="presParOf" srcId="{E5FE34FA-DBF4-4748-A4C2-D6D87D7AA8C4}" destId="{0DB1EB90-AA1F-4A97-A245-B166E82BFC9B}" srcOrd="1" destOrd="0" presId="urn:microsoft.com/office/officeart/2005/8/layout/lProcess2"/>
    <dgm:cxn modelId="{1B61A80E-A391-4B06-9BA1-29392E3CA5D3}" type="presParOf" srcId="{E5FE34FA-DBF4-4748-A4C2-D6D87D7AA8C4}" destId="{4770508A-1DBA-4B35-8161-D7FE61E0948A}" srcOrd="2" destOrd="0" presId="urn:microsoft.com/office/officeart/2005/8/layout/lProcess2"/>
    <dgm:cxn modelId="{D5B186EB-B076-4779-B4F5-8E5661AB176F}" type="presParOf" srcId="{4770508A-1DBA-4B35-8161-D7FE61E0948A}" destId="{552BAD2B-66A1-4A5C-A3EF-1C3C6B903415}" srcOrd="0" destOrd="0" presId="urn:microsoft.com/office/officeart/2005/8/layout/lProcess2"/>
    <dgm:cxn modelId="{F21BA176-17D6-4F76-A20B-56F59E1E6AF6}" type="presParOf" srcId="{35DA435E-8A01-488C-8E36-65D3C9214876}" destId="{9DF0F279-F819-4401-8534-0CBE0BC307BB}" srcOrd="31" destOrd="0" presId="urn:microsoft.com/office/officeart/2005/8/layout/lProcess2"/>
    <dgm:cxn modelId="{FB75CB36-6573-4B8E-A5E8-F8BFB88AB768}" type="presParOf" srcId="{35DA435E-8A01-488C-8E36-65D3C9214876}" destId="{DFADCFE3-5EF1-49C6-A2E1-9DF3A86A9D9A}" srcOrd="32" destOrd="0" presId="urn:microsoft.com/office/officeart/2005/8/layout/lProcess2"/>
    <dgm:cxn modelId="{D7A6657B-0314-41E4-82BE-4E5844D7D830}" type="presParOf" srcId="{DFADCFE3-5EF1-49C6-A2E1-9DF3A86A9D9A}" destId="{3A0B38D8-F8E1-4ADB-8784-33412CEEEE44}" srcOrd="0" destOrd="0" presId="urn:microsoft.com/office/officeart/2005/8/layout/lProcess2"/>
    <dgm:cxn modelId="{51C9E796-712F-4891-9A0F-C4A0127D4728}" type="presParOf" srcId="{DFADCFE3-5EF1-49C6-A2E1-9DF3A86A9D9A}" destId="{2B94C4AD-E4B3-4F82-9317-E436C8CA082C}" srcOrd="1" destOrd="0" presId="urn:microsoft.com/office/officeart/2005/8/layout/lProcess2"/>
    <dgm:cxn modelId="{55EDB78D-67A7-4A41-A5C7-9CBEEE924FA8}" type="presParOf" srcId="{DFADCFE3-5EF1-49C6-A2E1-9DF3A86A9D9A}" destId="{A26D6713-7748-47B9-8755-3F89ABB86764}" srcOrd="2" destOrd="0" presId="urn:microsoft.com/office/officeart/2005/8/layout/lProcess2"/>
    <dgm:cxn modelId="{835F0E74-D88A-4091-9751-1985E2FD2519}" type="presParOf" srcId="{A26D6713-7748-47B9-8755-3F89ABB86764}" destId="{B919A8D8-ECFE-4861-9C9D-008ACAEDC45D}" srcOrd="0" destOrd="0" presId="urn:microsoft.com/office/officeart/2005/8/layout/lProcess2"/>
    <dgm:cxn modelId="{182377BC-1AE7-49EF-9F7A-1560DD3B8DEF}" type="presParOf" srcId="{35DA435E-8A01-488C-8E36-65D3C9214876}" destId="{27A5C29E-407A-40E5-A032-BFE9568333B8}" srcOrd="33" destOrd="0" presId="urn:microsoft.com/office/officeart/2005/8/layout/lProcess2"/>
    <dgm:cxn modelId="{C317589C-94F8-4FED-852D-72091472F8E2}" type="presParOf" srcId="{35DA435E-8A01-488C-8E36-65D3C9214876}" destId="{F4599CFD-4F9B-48E9-88D5-BA3BD159D558}" srcOrd="34" destOrd="0" presId="urn:microsoft.com/office/officeart/2005/8/layout/lProcess2"/>
    <dgm:cxn modelId="{EE290B4E-1638-4895-9610-7F218E0019D0}" type="presParOf" srcId="{F4599CFD-4F9B-48E9-88D5-BA3BD159D558}" destId="{CE7A0CDC-85EE-4C0A-BBFB-9318B29260AB}" srcOrd="0" destOrd="0" presId="urn:microsoft.com/office/officeart/2005/8/layout/lProcess2"/>
    <dgm:cxn modelId="{B348140C-EC66-4CF9-BBB9-5246C5D4BB49}" type="presParOf" srcId="{F4599CFD-4F9B-48E9-88D5-BA3BD159D558}" destId="{D686A022-73D1-46F8-A911-CAA4C5234700}" srcOrd="1" destOrd="0" presId="urn:microsoft.com/office/officeart/2005/8/layout/lProcess2"/>
    <dgm:cxn modelId="{CD249BD1-9339-4129-996A-7E2F23AD19D7}" type="presParOf" srcId="{F4599CFD-4F9B-48E9-88D5-BA3BD159D558}" destId="{DEA8B6B1-18A0-493B-92CE-882CD9452E83}" srcOrd="2" destOrd="0" presId="urn:microsoft.com/office/officeart/2005/8/layout/lProcess2"/>
    <dgm:cxn modelId="{4648B2EE-3DC0-443F-BB40-7C8B6C4E3E8D}" type="presParOf" srcId="{DEA8B6B1-18A0-493B-92CE-882CD9452E83}" destId="{1188DD7D-1426-4DD7-AA6B-BB441CAC9DAA}" srcOrd="0" destOrd="0" presId="urn:microsoft.com/office/officeart/2005/8/layout/lProcess2"/>
    <dgm:cxn modelId="{1B79E364-3EA7-4E0A-939A-96822676BFDB}" type="presParOf" srcId="{35DA435E-8A01-488C-8E36-65D3C9214876}" destId="{FF9865FE-E4BF-4FD3-B81C-EA98DCDCED6D}" srcOrd="35" destOrd="0" presId="urn:microsoft.com/office/officeart/2005/8/layout/lProcess2"/>
    <dgm:cxn modelId="{684D2B3D-1380-4A0C-9A30-CC19FEFA7AA5}" type="presParOf" srcId="{35DA435E-8A01-488C-8E36-65D3C9214876}" destId="{5A6481CE-AA2F-4680-90A5-2D2E4B28524A}" srcOrd="36" destOrd="0" presId="urn:microsoft.com/office/officeart/2005/8/layout/lProcess2"/>
    <dgm:cxn modelId="{43EFEB5F-53AA-4D9F-9948-E5C7B8054879}" type="presParOf" srcId="{5A6481CE-AA2F-4680-90A5-2D2E4B28524A}" destId="{CD916A69-ED65-4E2B-BE42-E7C4D495CDF2}" srcOrd="0" destOrd="0" presId="urn:microsoft.com/office/officeart/2005/8/layout/lProcess2"/>
    <dgm:cxn modelId="{DBC35A08-D434-48B4-909C-0B7674DA5C0A}" type="presParOf" srcId="{5A6481CE-AA2F-4680-90A5-2D2E4B28524A}" destId="{52033C36-0689-41B0-9433-F5FD294FFCDE}" srcOrd="1" destOrd="0" presId="urn:microsoft.com/office/officeart/2005/8/layout/lProcess2"/>
    <dgm:cxn modelId="{1F883FEA-BCBC-4341-970A-6BC19B276715}" type="presParOf" srcId="{5A6481CE-AA2F-4680-90A5-2D2E4B28524A}" destId="{D9923575-61C2-4E18-A8A8-24B84D0331D5}" srcOrd="2" destOrd="0" presId="urn:microsoft.com/office/officeart/2005/8/layout/lProcess2"/>
    <dgm:cxn modelId="{70FFCCF0-417E-46E0-916B-D184CC145DAF}" type="presParOf" srcId="{D9923575-61C2-4E18-A8A8-24B84D0331D5}" destId="{FD380F18-9A38-42EC-8A40-DD9FE17404E1}" srcOrd="0" destOrd="0" presId="urn:microsoft.com/office/officeart/2005/8/layout/lProcess2"/>
    <dgm:cxn modelId="{ECA3217B-A4E5-4DA3-A058-C2D665D1AA44}" type="presParOf" srcId="{35DA435E-8A01-488C-8E36-65D3C9214876}" destId="{018B57FC-D0D0-4CAC-B201-8C41BF0B862B}" srcOrd="37" destOrd="0" presId="urn:microsoft.com/office/officeart/2005/8/layout/lProcess2"/>
    <dgm:cxn modelId="{BCA0AE3A-66DC-4729-B897-367829838545}" type="presParOf" srcId="{35DA435E-8A01-488C-8E36-65D3C9214876}" destId="{39125BBB-5E55-437F-A871-161756671432}" srcOrd="38" destOrd="0" presId="urn:microsoft.com/office/officeart/2005/8/layout/lProcess2"/>
    <dgm:cxn modelId="{6DF52FDB-CAAE-4CA8-8DBF-83210762696D}" type="presParOf" srcId="{39125BBB-5E55-437F-A871-161756671432}" destId="{34654B37-F2B9-47F5-9817-735CCB2EDCB5}" srcOrd="0" destOrd="0" presId="urn:microsoft.com/office/officeart/2005/8/layout/lProcess2"/>
    <dgm:cxn modelId="{545E40F3-DA7F-4E0C-A94C-ACCF05D93717}" type="presParOf" srcId="{39125BBB-5E55-437F-A871-161756671432}" destId="{38B29802-6D36-452C-988E-701D57723E74}" srcOrd="1" destOrd="0" presId="urn:microsoft.com/office/officeart/2005/8/layout/lProcess2"/>
    <dgm:cxn modelId="{11F9BEDB-24B5-48BC-B718-D345EDF110CA}" type="presParOf" srcId="{39125BBB-5E55-437F-A871-161756671432}" destId="{41F9FF0D-4052-4857-A035-E6687AE04EE8}" srcOrd="2" destOrd="0" presId="urn:microsoft.com/office/officeart/2005/8/layout/lProcess2"/>
    <dgm:cxn modelId="{CCDD3D4E-9760-4A07-BB6D-752A7A20E133}" type="presParOf" srcId="{41F9FF0D-4052-4857-A035-E6687AE04EE8}" destId="{2A77F255-1120-40C1-B3AC-2AF274F823C3}" srcOrd="0" destOrd="0" presId="urn:microsoft.com/office/officeart/2005/8/layout/lProcess2"/>
    <dgm:cxn modelId="{460458CB-3CD0-4792-BC13-A222E9E51386}" type="presParOf" srcId="{35DA435E-8A01-488C-8E36-65D3C9214876}" destId="{6C59D018-E996-440F-A7C6-C5BAE3421019}" srcOrd="39" destOrd="0" presId="urn:microsoft.com/office/officeart/2005/8/layout/lProcess2"/>
    <dgm:cxn modelId="{CAC90B5A-080D-4F99-84EF-FB8EB33B48D8}" type="presParOf" srcId="{35DA435E-8A01-488C-8E36-65D3C9214876}" destId="{28E16BFA-E1E6-4051-AA40-419D2E0C8D3D}" srcOrd="40" destOrd="0" presId="urn:microsoft.com/office/officeart/2005/8/layout/lProcess2"/>
    <dgm:cxn modelId="{105965EE-673F-46E2-B608-74E115DB81EC}" type="presParOf" srcId="{28E16BFA-E1E6-4051-AA40-419D2E0C8D3D}" destId="{E21177C9-C358-4E63-96D9-3C9E5EDF8A56}" srcOrd="0" destOrd="0" presId="urn:microsoft.com/office/officeart/2005/8/layout/lProcess2"/>
    <dgm:cxn modelId="{94559E8A-082C-430F-A57D-C426800FE7F0}" type="presParOf" srcId="{28E16BFA-E1E6-4051-AA40-419D2E0C8D3D}" destId="{15548561-137D-442F-904E-1EBBCDA6A901}" srcOrd="1" destOrd="0" presId="urn:microsoft.com/office/officeart/2005/8/layout/lProcess2"/>
    <dgm:cxn modelId="{A9910619-84F7-4256-AA59-EF4950C95974}" type="presParOf" srcId="{28E16BFA-E1E6-4051-AA40-419D2E0C8D3D}" destId="{3EBE8A25-2B37-4761-B918-528FD120456D}" srcOrd="2" destOrd="0" presId="urn:microsoft.com/office/officeart/2005/8/layout/lProcess2"/>
    <dgm:cxn modelId="{5C66890B-5D1D-4097-85F4-E164B12AB0A6}" type="presParOf" srcId="{3EBE8A25-2B37-4761-B918-528FD120456D}" destId="{0B893783-E9F4-4578-B1E7-369E6E12BC0C}" srcOrd="0" destOrd="0" presId="urn:microsoft.com/office/officeart/2005/8/layout/lProcess2"/>
    <dgm:cxn modelId="{8E6A24FF-DC32-4147-8BDF-25860676BCCB}" type="presParOf" srcId="{35DA435E-8A01-488C-8E36-65D3C9214876}" destId="{A40E3686-D60E-434D-9B85-3EB6951A5608}" srcOrd="41" destOrd="0" presId="urn:microsoft.com/office/officeart/2005/8/layout/lProcess2"/>
    <dgm:cxn modelId="{537C5680-1E60-4135-91C4-F06776DB251F}" type="presParOf" srcId="{35DA435E-8A01-488C-8E36-65D3C9214876}" destId="{C554E54A-3298-41B4-935A-6A21B64C0155}" srcOrd="42" destOrd="0" presId="urn:microsoft.com/office/officeart/2005/8/layout/lProcess2"/>
    <dgm:cxn modelId="{505EACC4-95FC-4097-BF8F-4F1FEB991B76}" type="presParOf" srcId="{C554E54A-3298-41B4-935A-6A21B64C0155}" destId="{8CF5E541-85E0-46E5-B9C2-07BDD65FBBB6}" srcOrd="0" destOrd="0" presId="urn:microsoft.com/office/officeart/2005/8/layout/lProcess2"/>
    <dgm:cxn modelId="{5D329467-4A00-4268-9BC0-7BCE63CA162E}" type="presParOf" srcId="{C554E54A-3298-41B4-935A-6A21B64C0155}" destId="{760B064F-84D9-4184-84F3-ECCFE800257A}" srcOrd="1" destOrd="0" presId="urn:microsoft.com/office/officeart/2005/8/layout/lProcess2"/>
    <dgm:cxn modelId="{5BE2FDD3-376D-41D7-84D6-56F478F385F6}" type="presParOf" srcId="{C554E54A-3298-41B4-935A-6A21B64C0155}" destId="{9CC0CB99-0600-4A24-A529-35DE4EDB5864}" srcOrd="2" destOrd="0" presId="urn:microsoft.com/office/officeart/2005/8/layout/lProcess2"/>
    <dgm:cxn modelId="{F41C72D0-24D6-4697-AD29-137FC57E6807}" type="presParOf" srcId="{9CC0CB99-0600-4A24-A529-35DE4EDB5864}" destId="{654E6787-A13B-4CC2-A958-438D1529C036}" srcOrd="0" destOrd="0" presId="urn:microsoft.com/office/officeart/2005/8/layout/lProcess2"/>
    <dgm:cxn modelId="{3A08A446-1C26-401C-AA47-8463E20C8F35}" type="presParOf" srcId="{35DA435E-8A01-488C-8E36-65D3C9214876}" destId="{2C065664-2E08-4847-BB8E-940EA7EBA0A2}" srcOrd="43" destOrd="0" presId="urn:microsoft.com/office/officeart/2005/8/layout/lProcess2"/>
    <dgm:cxn modelId="{3D35FF29-3A1D-4BF9-BE31-FE08BC8E1AA9}" type="presParOf" srcId="{35DA435E-8A01-488C-8E36-65D3C9214876}" destId="{963C2CCA-81D6-4354-8A20-12301C9A756D}" srcOrd="44" destOrd="0" presId="urn:microsoft.com/office/officeart/2005/8/layout/lProcess2"/>
    <dgm:cxn modelId="{2E91281C-63D2-4972-BD7D-0C79E99B88E4}" type="presParOf" srcId="{963C2CCA-81D6-4354-8A20-12301C9A756D}" destId="{7539FF77-5603-4E59-B038-C6F7DFD856EF}" srcOrd="0" destOrd="0" presId="urn:microsoft.com/office/officeart/2005/8/layout/lProcess2"/>
    <dgm:cxn modelId="{44A4E157-1895-4337-A745-4C2540DCC60D}" type="presParOf" srcId="{963C2CCA-81D6-4354-8A20-12301C9A756D}" destId="{3CBE8099-54E8-46F4-B3F9-B9FFE84A63FA}" srcOrd="1" destOrd="0" presId="urn:microsoft.com/office/officeart/2005/8/layout/lProcess2"/>
    <dgm:cxn modelId="{A7B4AE63-6CEB-4666-A09D-114328411824}" type="presParOf" srcId="{963C2CCA-81D6-4354-8A20-12301C9A756D}" destId="{67884A83-9CE7-4B73-9488-23E0F1A5CF17}" srcOrd="2" destOrd="0" presId="urn:microsoft.com/office/officeart/2005/8/layout/lProcess2"/>
    <dgm:cxn modelId="{7549B7D1-90DC-4A7E-B90A-D1E3C27C2289}" type="presParOf" srcId="{67884A83-9CE7-4B73-9488-23E0F1A5CF17}" destId="{A62AF21C-9431-4DC1-B8D5-7AEE9D224883}" srcOrd="0" destOrd="0" presId="urn:microsoft.com/office/officeart/2005/8/layout/lProcess2"/>
  </dgm:cxnLst>
  <dgm:bg>
    <a:solidFill>
      <a:schemeClr val="accent5">
        <a:lumMod val="60000"/>
        <a:lumOff val="40000"/>
      </a:schemeClr>
    </a:solidFill>
    <a:effectLst>
      <a:outerShdw blurRad="50800" dist="38100" dir="8100000" algn="tr" rotWithShape="0">
        <a:prstClr val="black">
          <a:alpha val="40000"/>
        </a:prstClr>
      </a:outerShdw>
    </a:effectLst>
  </dgm:bg>
  <dgm:whole>
    <a:ln>
      <a:solidFill>
        <a:schemeClr val="tx1"/>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5B005DC-B515-4689-B25B-1CDFD372A37C}" type="doc">
      <dgm:prSet loTypeId="urn:microsoft.com/office/officeart/2005/8/layout/lProcess2" loCatId="list" qsTypeId="urn:microsoft.com/office/officeart/2005/8/quickstyle/simple4" qsCatId="simple" csTypeId="urn:microsoft.com/office/officeart/2005/8/colors/accent1_2" csCatId="accent1" phldr="1"/>
      <dgm:spPr/>
    </dgm:pt>
    <dgm:pt modelId="{F268CB58-9688-4EF6-AC8A-440F868106F4}">
      <dgm:prSet phldrT="[Texte]"/>
      <dgm:spPr>
        <a:ln>
          <a:solidFill>
            <a:schemeClr val="tx1"/>
          </a:solidFill>
        </a:ln>
      </dgm:spPr>
      <dgm:t>
        <a:bodyPr/>
        <a:lstStyle/>
        <a:p>
          <a:r>
            <a:rPr lang="fr-FR" dirty="0" smtClean="0"/>
            <a:t>Jour 1</a:t>
          </a:r>
          <a:endParaRPr lang="fr-FR" dirty="0"/>
        </a:p>
      </dgm:t>
    </dgm:pt>
    <dgm:pt modelId="{8C97771C-AFC9-45D4-8F1F-E21796E4E8A1}" type="parTrans" cxnId="{6BBAF136-A4B4-4A34-98D9-39D67C600972}">
      <dgm:prSet/>
      <dgm:spPr/>
      <dgm:t>
        <a:bodyPr/>
        <a:lstStyle/>
        <a:p>
          <a:endParaRPr lang="fr-FR"/>
        </a:p>
      </dgm:t>
    </dgm:pt>
    <dgm:pt modelId="{C56D36D8-B250-4DCB-9541-61BEA17CC0A8}" type="sibTrans" cxnId="{6BBAF136-A4B4-4A34-98D9-39D67C600972}">
      <dgm:prSet/>
      <dgm:spPr/>
      <dgm:t>
        <a:bodyPr/>
        <a:lstStyle/>
        <a:p>
          <a:endParaRPr lang="fr-FR"/>
        </a:p>
      </dgm:t>
    </dgm:pt>
    <dgm:pt modelId="{AA799D28-98AD-4D03-BEE4-FBEE76D5FFE3}">
      <dgm:prSet phldrT="[Texte]"/>
      <dgm:spPr>
        <a:ln>
          <a:solidFill>
            <a:schemeClr val="tx1"/>
          </a:solidFill>
        </a:ln>
      </dgm:spPr>
      <dgm:t>
        <a:bodyPr/>
        <a:lstStyle/>
        <a:p>
          <a:r>
            <a:rPr lang="fr-FR" dirty="0" smtClean="0"/>
            <a:t>2</a:t>
          </a:r>
          <a:endParaRPr lang="fr-FR" dirty="0"/>
        </a:p>
      </dgm:t>
    </dgm:pt>
    <dgm:pt modelId="{420DE328-EEF2-486B-B692-FF152F25A8A7}" type="parTrans" cxnId="{E113EAEE-DA34-4495-BE3D-CC593456FE33}">
      <dgm:prSet/>
      <dgm:spPr/>
      <dgm:t>
        <a:bodyPr/>
        <a:lstStyle/>
        <a:p>
          <a:endParaRPr lang="fr-FR"/>
        </a:p>
      </dgm:t>
    </dgm:pt>
    <dgm:pt modelId="{2F0A788A-3678-4BA0-A706-66EBF3DEF3E3}" type="sibTrans" cxnId="{E113EAEE-DA34-4495-BE3D-CC593456FE33}">
      <dgm:prSet/>
      <dgm:spPr/>
      <dgm:t>
        <a:bodyPr/>
        <a:lstStyle/>
        <a:p>
          <a:endParaRPr lang="fr-FR"/>
        </a:p>
      </dgm:t>
    </dgm:pt>
    <dgm:pt modelId="{8944F5C9-9240-45BA-AC21-23B11C6C0A42}">
      <dgm:prSet phldrT="[Texte]"/>
      <dgm:spPr>
        <a:ln>
          <a:solidFill>
            <a:schemeClr val="tx1"/>
          </a:solidFill>
        </a:ln>
      </dgm:spPr>
      <dgm:t>
        <a:bodyPr/>
        <a:lstStyle/>
        <a:p>
          <a:r>
            <a:rPr lang="fr-FR" dirty="0" smtClean="0"/>
            <a:t>3</a:t>
          </a:r>
          <a:endParaRPr lang="fr-FR" dirty="0"/>
        </a:p>
      </dgm:t>
    </dgm:pt>
    <dgm:pt modelId="{98EC437F-8B0F-44C5-8A9B-2FB3198F8246}" type="parTrans" cxnId="{88CA6854-33A0-4264-BB12-4F00D035CC37}">
      <dgm:prSet/>
      <dgm:spPr/>
      <dgm:t>
        <a:bodyPr/>
        <a:lstStyle/>
        <a:p>
          <a:endParaRPr lang="fr-FR"/>
        </a:p>
      </dgm:t>
    </dgm:pt>
    <dgm:pt modelId="{F085646C-A987-4871-81A2-297778F19849}" type="sibTrans" cxnId="{88CA6854-33A0-4264-BB12-4F00D035CC37}">
      <dgm:prSet/>
      <dgm:spPr/>
      <dgm:t>
        <a:bodyPr/>
        <a:lstStyle/>
        <a:p>
          <a:endParaRPr lang="fr-FR"/>
        </a:p>
      </dgm:t>
    </dgm:pt>
    <dgm:pt modelId="{822490F7-E729-4535-B2BE-A23D588B1BC7}">
      <dgm:prSet/>
      <dgm:spPr>
        <a:ln>
          <a:solidFill>
            <a:schemeClr val="tx1"/>
          </a:solidFill>
        </a:ln>
      </dgm:spPr>
      <dgm:t>
        <a:bodyPr/>
        <a:lstStyle/>
        <a:p>
          <a:r>
            <a:rPr lang="fr-FR" dirty="0" smtClean="0"/>
            <a:t>…</a:t>
          </a:r>
          <a:endParaRPr lang="fr-FR" dirty="0"/>
        </a:p>
      </dgm:t>
    </dgm:pt>
    <dgm:pt modelId="{DF8C1F4C-E4CA-4D94-BF76-717340C728F8}" type="parTrans" cxnId="{8705308B-E51A-4FD2-8D0E-9E648226E4E7}">
      <dgm:prSet/>
      <dgm:spPr/>
      <dgm:t>
        <a:bodyPr/>
        <a:lstStyle/>
        <a:p>
          <a:endParaRPr lang="fr-FR"/>
        </a:p>
      </dgm:t>
    </dgm:pt>
    <dgm:pt modelId="{8BD0E731-E913-488C-8E0D-08C77755F119}" type="sibTrans" cxnId="{8705308B-E51A-4FD2-8D0E-9E648226E4E7}">
      <dgm:prSet/>
      <dgm:spPr/>
      <dgm:t>
        <a:bodyPr/>
        <a:lstStyle/>
        <a:p>
          <a:endParaRPr lang="fr-FR"/>
        </a:p>
      </dgm:t>
    </dgm:pt>
    <dgm:pt modelId="{848929E3-F0D6-4195-B4CF-E11037F5363C}">
      <dgm:prSet/>
      <dgm:spPr>
        <a:ln>
          <a:solidFill>
            <a:schemeClr val="tx1"/>
          </a:solidFill>
        </a:ln>
      </dgm:spPr>
      <dgm:t>
        <a:bodyPr/>
        <a:lstStyle/>
        <a:p>
          <a:r>
            <a:rPr lang="fr-FR" dirty="0" smtClean="0"/>
            <a:t>…</a:t>
          </a:r>
          <a:endParaRPr lang="fr-FR" dirty="0"/>
        </a:p>
      </dgm:t>
    </dgm:pt>
    <dgm:pt modelId="{8B09D496-6C51-4976-B7D5-078D61AC3585}" type="parTrans" cxnId="{8F4AF76F-3426-4F24-AC53-F9310568E986}">
      <dgm:prSet/>
      <dgm:spPr/>
      <dgm:t>
        <a:bodyPr/>
        <a:lstStyle/>
        <a:p>
          <a:endParaRPr lang="fr-FR"/>
        </a:p>
      </dgm:t>
    </dgm:pt>
    <dgm:pt modelId="{10DC44AD-082D-43D4-ACB9-C78AA911F21F}" type="sibTrans" cxnId="{8F4AF76F-3426-4F24-AC53-F9310568E986}">
      <dgm:prSet/>
      <dgm:spPr/>
      <dgm:t>
        <a:bodyPr/>
        <a:lstStyle/>
        <a:p>
          <a:endParaRPr lang="fr-FR"/>
        </a:p>
      </dgm:t>
    </dgm:pt>
    <dgm:pt modelId="{122CB13D-7061-4050-956C-C7A68EBEA031}">
      <dgm:prSet/>
      <dgm:spPr>
        <a:ln>
          <a:solidFill>
            <a:schemeClr val="tx1"/>
          </a:solidFill>
        </a:ln>
      </dgm:spPr>
      <dgm:t>
        <a:bodyPr/>
        <a:lstStyle/>
        <a:p>
          <a:r>
            <a:rPr lang="fr-FR" dirty="0" smtClean="0"/>
            <a:t>…</a:t>
          </a:r>
          <a:endParaRPr lang="fr-FR" dirty="0"/>
        </a:p>
      </dgm:t>
    </dgm:pt>
    <dgm:pt modelId="{5C0FC06F-9800-4390-84E5-0B5BD0E9A272}" type="parTrans" cxnId="{5FF92AC4-681C-4C46-9051-0D329F2C58EB}">
      <dgm:prSet/>
      <dgm:spPr/>
      <dgm:t>
        <a:bodyPr/>
        <a:lstStyle/>
        <a:p>
          <a:endParaRPr lang="fr-FR"/>
        </a:p>
      </dgm:t>
    </dgm:pt>
    <dgm:pt modelId="{E99D3E8E-82BE-450A-BD49-EE199502131D}" type="sibTrans" cxnId="{5FF92AC4-681C-4C46-9051-0D329F2C58EB}">
      <dgm:prSet/>
      <dgm:spPr/>
      <dgm:t>
        <a:bodyPr/>
        <a:lstStyle/>
        <a:p>
          <a:endParaRPr lang="fr-FR"/>
        </a:p>
      </dgm:t>
    </dgm:pt>
    <dgm:pt modelId="{06415918-07F8-4968-A701-FCD057E7CB3F}">
      <dgm:prSet/>
      <dgm:spPr>
        <a:ln>
          <a:solidFill>
            <a:schemeClr val="tx1"/>
          </a:solidFill>
        </a:ln>
      </dgm:spPr>
      <dgm:t>
        <a:bodyPr/>
        <a:lstStyle/>
        <a:p>
          <a:r>
            <a:rPr lang="fr-FR" dirty="0" smtClean="0"/>
            <a:t>…</a:t>
          </a:r>
          <a:endParaRPr lang="fr-FR" dirty="0"/>
        </a:p>
      </dgm:t>
    </dgm:pt>
    <dgm:pt modelId="{79C110B6-A28D-4BB4-AA8C-8851866A56F3}" type="parTrans" cxnId="{30541191-FF54-492D-BC31-A839EF4EB348}">
      <dgm:prSet/>
      <dgm:spPr/>
      <dgm:t>
        <a:bodyPr/>
        <a:lstStyle/>
        <a:p>
          <a:endParaRPr lang="fr-FR"/>
        </a:p>
      </dgm:t>
    </dgm:pt>
    <dgm:pt modelId="{9C65E132-2E4F-45E5-B660-0A397913696F}" type="sibTrans" cxnId="{30541191-FF54-492D-BC31-A839EF4EB348}">
      <dgm:prSet/>
      <dgm:spPr/>
      <dgm:t>
        <a:bodyPr/>
        <a:lstStyle/>
        <a:p>
          <a:endParaRPr lang="fr-FR"/>
        </a:p>
      </dgm:t>
    </dgm:pt>
    <dgm:pt modelId="{557008BD-3374-4BC6-A0FC-1918453A6A22}">
      <dgm:prSet/>
      <dgm:spPr>
        <a:ln>
          <a:solidFill>
            <a:schemeClr val="tx1"/>
          </a:solidFill>
        </a:ln>
      </dgm:spPr>
      <dgm:t>
        <a:bodyPr/>
        <a:lstStyle/>
        <a:p>
          <a:r>
            <a:rPr lang="fr-FR" dirty="0" smtClean="0"/>
            <a:t>…</a:t>
          </a:r>
          <a:endParaRPr lang="fr-FR" dirty="0"/>
        </a:p>
      </dgm:t>
    </dgm:pt>
    <dgm:pt modelId="{C352EA57-4D3D-441F-ACF0-778D472CCD57}" type="parTrans" cxnId="{5D875D54-D482-4CAB-AAEB-BD9682CBA9FB}">
      <dgm:prSet/>
      <dgm:spPr/>
      <dgm:t>
        <a:bodyPr/>
        <a:lstStyle/>
        <a:p>
          <a:endParaRPr lang="fr-FR"/>
        </a:p>
      </dgm:t>
    </dgm:pt>
    <dgm:pt modelId="{1CF79101-C328-4462-AB7A-78CF40BFF15D}" type="sibTrans" cxnId="{5D875D54-D482-4CAB-AAEB-BD9682CBA9FB}">
      <dgm:prSet/>
      <dgm:spPr/>
      <dgm:t>
        <a:bodyPr/>
        <a:lstStyle/>
        <a:p>
          <a:endParaRPr lang="fr-FR"/>
        </a:p>
      </dgm:t>
    </dgm:pt>
    <dgm:pt modelId="{459A0B50-D4A3-4BA2-AA3A-4CE66D4D066F}">
      <dgm:prSet/>
      <dgm:spPr>
        <a:ln>
          <a:solidFill>
            <a:schemeClr val="tx1"/>
          </a:solidFill>
        </a:ln>
      </dgm:spPr>
      <dgm:t>
        <a:bodyPr/>
        <a:lstStyle/>
        <a:p>
          <a:r>
            <a:rPr lang="fr-FR" dirty="0" smtClean="0"/>
            <a:t>…</a:t>
          </a:r>
          <a:endParaRPr lang="fr-FR" dirty="0"/>
        </a:p>
      </dgm:t>
    </dgm:pt>
    <dgm:pt modelId="{CF2ACE82-3AE4-440A-AA1B-E16F4C251D74}" type="parTrans" cxnId="{56D49C5C-7CE8-40F5-AFB6-6B75B438C31F}">
      <dgm:prSet/>
      <dgm:spPr/>
      <dgm:t>
        <a:bodyPr/>
        <a:lstStyle/>
        <a:p>
          <a:endParaRPr lang="fr-FR"/>
        </a:p>
      </dgm:t>
    </dgm:pt>
    <dgm:pt modelId="{659E0FD0-97A1-4BC4-83CA-B10A90CDB933}" type="sibTrans" cxnId="{56D49C5C-7CE8-40F5-AFB6-6B75B438C31F}">
      <dgm:prSet/>
      <dgm:spPr/>
      <dgm:t>
        <a:bodyPr/>
        <a:lstStyle/>
        <a:p>
          <a:endParaRPr lang="fr-FR"/>
        </a:p>
      </dgm:t>
    </dgm:pt>
    <dgm:pt modelId="{259DEAC3-55A1-45C5-963B-4F517FEB3CF1}">
      <dgm:prSet/>
      <dgm:spPr>
        <a:ln>
          <a:solidFill>
            <a:schemeClr val="tx1"/>
          </a:solidFill>
        </a:ln>
      </dgm:spPr>
      <dgm:t>
        <a:bodyPr/>
        <a:lstStyle/>
        <a:p>
          <a:r>
            <a:rPr lang="fr-FR" dirty="0" smtClean="0"/>
            <a:t>…</a:t>
          </a:r>
          <a:endParaRPr lang="fr-FR" dirty="0"/>
        </a:p>
      </dgm:t>
    </dgm:pt>
    <dgm:pt modelId="{4BAFD602-842A-4652-914F-5C6529791E35}" type="parTrans" cxnId="{C374A696-9856-445C-840B-CF9D4225E066}">
      <dgm:prSet/>
      <dgm:spPr/>
      <dgm:t>
        <a:bodyPr/>
        <a:lstStyle/>
        <a:p>
          <a:endParaRPr lang="fr-FR"/>
        </a:p>
      </dgm:t>
    </dgm:pt>
    <dgm:pt modelId="{72EC0ED1-4998-4C85-BACB-217BCF8E8C54}" type="sibTrans" cxnId="{C374A696-9856-445C-840B-CF9D4225E066}">
      <dgm:prSet/>
      <dgm:spPr/>
      <dgm:t>
        <a:bodyPr/>
        <a:lstStyle/>
        <a:p>
          <a:endParaRPr lang="fr-FR"/>
        </a:p>
      </dgm:t>
    </dgm:pt>
    <dgm:pt modelId="{85B39786-A25D-4A6C-9FC9-D3473EC5B75E}">
      <dgm:prSet/>
      <dgm:spPr>
        <a:ln>
          <a:solidFill>
            <a:schemeClr val="tx1"/>
          </a:solidFill>
        </a:ln>
      </dgm:spPr>
      <dgm:t>
        <a:bodyPr/>
        <a:lstStyle/>
        <a:p>
          <a:r>
            <a:rPr lang="fr-FR" dirty="0" smtClean="0"/>
            <a:t>…</a:t>
          </a:r>
          <a:endParaRPr lang="fr-FR" dirty="0"/>
        </a:p>
      </dgm:t>
    </dgm:pt>
    <dgm:pt modelId="{680FD2C4-4E35-4A54-9657-BE9DCE21E6A0}" type="parTrans" cxnId="{CC86C4FC-EBEC-4EF7-B4D7-F8754269D9DD}">
      <dgm:prSet/>
      <dgm:spPr/>
      <dgm:t>
        <a:bodyPr/>
        <a:lstStyle/>
        <a:p>
          <a:endParaRPr lang="fr-FR"/>
        </a:p>
      </dgm:t>
    </dgm:pt>
    <dgm:pt modelId="{BE34853F-CCA0-4018-B587-C0A79D7CCB54}" type="sibTrans" cxnId="{CC86C4FC-EBEC-4EF7-B4D7-F8754269D9DD}">
      <dgm:prSet/>
      <dgm:spPr/>
      <dgm:t>
        <a:bodyPr/>
        <a:lstStyle/>
        <a:p>
          <a:endParaRPr lang="fr-FR"/>
        </a:p>
      </dgm:t>
    </dgm:pt>
    <dgm:pt modelId="{0BCDB375-FFE9-405E-82FA-BDB7457149D6}">
      <dgm:prSet/>
      <dgm:spPr>
        <a:ln>
          <a:solidFill>
            <a:schemeClr val="tx1"/>
          </a:solidFill>
        </a:ln>
      </dgm:spPr>
      <dgm:t>
        <a:bodyPr/>
        <a:lstStyle/>
        <a:p>
          <a:r>
            <a:rPr lang="fr-FR" dirty="0" smtClean="0"/>
            <a:t>…</a:t>
          </a:r>
          <a:endParaRPr lang="fr-FR" dirty="0"/>
        </a:p>
      </dgm:t>
    </dgm:pt>
    <dgm:pt modelId="{5D54B253-1F85-4D16-A5BA-57FF7F28F368}" type="parTrans" cxnId="{0104BEE9-F7EC-41A5-A588-F4D56C03A880}">
      <dgm:prSet/>
      <dgm:spPr/>
      <dgm:t>
        <a:bodyPr/>
        <a:lstStyle/>
        <a:p>
          <a:endParaRPr lang="fr-FR"/>
        </a:p>
      </dgm:t>
    </dgm:pt>
    <dgm:pt modelId="{3AB46A43-8D61-43F8-9491-F8053529DCEA}" type="sibTrans" cxnId="{0104BEE9-F7EC-41A5-A588-F4D56C03A880}">
      <dgm:prSet/>
      <dgm:spPr/>
      <dgm:t>
        <a:bodyPr/>
        <a:lstStyle/>
        <a:p>
          <a:endParaRPr lang="fr-FR"/>
        </a:p>
      </dgm:t>
    </dgm:pt>
    <dgm:pt modelId="{BFB0DAE9-CCC4-4CF4-8793-E823507C30E3}">
      <dgm:prSet/>
      <dgm:spPr>
        <a:ln>
          <a:solidFill>
            <a:schemeClr val="tx1"/>
          </a:solidFill>
        </a:ln>
      </dgm:spPr>
      <dgm:t>
        <a:bodyPr/>
        <a:lstStyle/>
        <a:p>
          <a:r>
            <a:rPr lang="fr-FR" smtClean="0"/>
            <a:t>…</a:t>
          </a:r>
          <a:endParaRPr lang="fr-FR"/>
        </a:p>
      </dgm:t>
    </dgm:pt>
    <dgm:pt modelId="{4DC8BF5E-3A1B-44EC-ADB4-9D61D9E190DD}" type="parTrans" cxnId="{F7725B33-4C34-4129-9696-B7E0E293C1D2}">
      <dgm:prSet/>
      <dgm:spPr/>
      <dgm:t>
        <a:bodyPr/>
        <a:lstStyle/>
        <a:p>
          <a:endParaRPr lang="fr-FR"/>
        </a:p>
      </dgm:t>
    </dgm:pt>
    <dgm:pt modelId="{60C257BB-FFA8-46D5-9D19-7D31E5462B1F}" type="sibTrans" cxnId="{F7725B33-4C34-4129-9696-B7E0E293C1D2}">
      <dgm:prSet/>
      <dgm:spPr/>
      <dgm:t>
        <a:bodyPr/>
        <a:lstStyle/>
        <a:p>
          <a:endParaRPr lang="fr-FR"/>
        </a:p>
      </dgm:t>
    </dgm:pt>
    <dgm:pt modelId="{45AD7E73-33EA-40A9-8639-A52951E23E15}">
      <dgm:prSet/>
      <dgm:spPr>
        <a:ln>
          <a:solidFill>
            <a:schemeClr val="tx1"/>
          </a:solidFill>
        </a:ln>
      </dgm:spPr>
      <dgm:t>
        <a:bodyPr/>
        <a:lstStyle/>
        <a:p>
          <a:r>
            <a:rPr lang="fr-FR" dirty="0" smtClean="0"/>
            <a:t>…</a:t>
          </a:r>
          <a:endParaRPr lang="fr-FR" dirty="0"/>
        </a:p>
      </dgm:t>
    </dgm:pt>
    <dgm:pt modelId="{EABE2BAC-14D9-4B7B-8637-D86355C4D3C9}" type="parTrans" cxnId="{5A256796-9D94-4EC4-8084-D46496799FC7}">
      <dgm:prSet/>
      <dgm:spPr/>
      <dgm:t>
        <a:bodyPr/>
        <a:lstStyle/>
        <a:p>
          <a:endParaRPr lang="fr-FR"/>
        </a:p>
      </dgm:t>
    </dgm:pt>
    <dgm:pt modelId="{13093883-67E7-46F7-B745-8280186DB34C}" type="sibTrans" cxnId="{5A256796-9D94-4EC4-8084-D46496799FC7}">
      <dgm:prSet/>
      <dgm:spPr/>
      <dgm:t>
        <a:bodyPr/>
        <a:lstStyle/>
        <a:p>
          <a:endParaRPr lang="fr-FR"/>
        </a:p>
      </dgm:t>
    </dgm:pt>
    <dgm:pt modelId="{5D953820-6F9E-4D2C-BED0-2D3BF15A11CA}">
      <dgm:prSet/>
      <dgm:spPr>
        <a:ln>
          <a:solidFill>
            <a:schemeClr val="tx1"/>
          </a:solidFill>
        </a:ln>
      </dgm:spPr>
      <dgm:t>
        <a:bodyPr/>
        <a:lstStyle/>
        <a:p>
          <a:r>
            <a:rPr lang="fr-FR" dirty="0" smtClean="0"/>
            <a:t>…</a:t>
          </a:r>
          <a:endParaRPr lang="fr-FR" dirty="0"/>
        </a:p>
      </dgm:t>
    </dgm:pt>
    <dgm:pt modelId="{5136545A-24D7-43DF-B309-29E64D0EAF15}" type="parTrans" cxnId="{66629F5D-BE29-433C-885F-0C488A157D8A}">
      <dgm:prSet/>
      <dgm:spPr/>
      <dgm:t>
        <a:bodyPr/>
        <a:lstStyle/>
        <a:p>
          <a:endParaRPr lang="fr-FR"/>
        </a:p>
      </dgm:t>
    </dgm:pt>
    <dgm:pt modelId="{F1984AFA-9A64-4EFE-8C66-F701C91AA07C}" type="sibTrans" cxnId="{66629F5D-BE29-433C-885F-0C488A157D8A}">
      <dgm:prSet/>
      <dgm:spPr/>
      <dgm:t>
        <a:bodyPr/>
        <a:lstStyle/>
        <a:p>
          <a:endParaRPr lang="fr-FR"/>
        </a:p>
      </dgm:t>
    </dgm:pt>
    <dgm:pt modelId="{878A601F-2711-492A-9523-798247151EEE}">
      <dgm:prSet/>
      <dgm:spPr>
        <a:ln>
          <a:solidFill>
            <a:schemeClr val="tx1"/>
          </a:solidFill>
        </a:ln>
      </dgm:spPr>
      <dgm:t>
        <a:bodyPr/>
        <a:lstStyle/>
        <a:p>
          <a:r>
            <a:rPr lang="fr-FR" smtClean="0"/>
            <a:t>…</a:t>
          </a:r>
          <a:endParaRPr lang="fr-FR"/>
        </a:p>
      </dgm:t>
    </dgm:pt>
    <dgm:pt modelId="{20815167-AB52-4FB7-87DF-6EB200C6F2DA}" type="parTrans" cxnId="{68516325-FF06-4EDA-99E5-0175481C89F8}">
      <dgm:prSet/>
      <dgm:spPr/>
      <dgm:t>
        <a:bodyPr/>
        <a:lstStyle/>
        <a:p>
          <a:endParaRPr lang="fr-FR"/>
        </a:p>
      </dgm:t>
    </dgm:pt>
    <dgm:pt modelId="{7E3ADD53-B6CC-4824-A5CC-AA00402D6A10}" type="sibTrans" cxnId="{68516325-FF06-4EDA-99E5-0175481C89F8}">
      <dgm:prSet/>
      <dgm:spPr/>
      <dgm:t>
        <a:bodyPr/>
        <a:lstStyle/>
        <a:p>
          <a:endParaRPr lang="fr-FR"/>
        </a:p>
      </dgm:t>
    </dgm:pt>
    <dgm:pt modelId="{388824E3-96FE-4B0E-B78F-E297B2A4F8CF}">
      <dgm:prSet/>
      <dgm:spPr>
        <a:ln>
          <a:solidFill>
            <a:schemeClr val="tx1"/>
          </a:solidFill>
        </a:ln>
      </dgm:spPr>
      <dgm:t>
        <a:bodyPr/>
        <a:lstStyle/>
        <a:p>
          <a:r>
            <a:rPr lang="fr-FR" dirty="0" smtClean="0"/>
            <a:t>…</a:t>
          </a:r>
          <a:endParaRPr lang="fr-FR" dirty="0"/>
        </a:p>
      </dgm:t>
    </dgm:pt>
    <dgm:pt modelId="{9A8AABA3-644F-4283-8B0A-F9F483A57D29}" type="parTrans" cxnId="{9168EC58-B027-4A8C-9606-40D28F24C150}">
      <dgm:prSet/>
      <dgm:spPr/>
      <dgm:t>
        <a:bodyPr/>
        <a:lstStyle/>
        <a:p>
          <a:endParaRPr lang="fr-FR"/>
        </a:p>
      </dgm:t>
    </dgm:pt>
    <dgm:pt modelId="{4D5A1831-9E0E-4C69-A4D1-E7434A868616}" type="sibTrans" cxnId="{9168EC58-B027-4A8C-9606-40D28F24C150}">
      <dgm:prSet/>
      <dgm:spPr/>
      <dgm:t>
        <a:bodyPr/>
        <a:lstStyle/>
        <a:p>
          <a:endParaRPr lang="fr-FR"/>
        </a:p>
      </dgm:t>
    </dgm:pt>
    <dgm:pt modelId="{E2C35239-23AB-4792-92D5-F04223281F63}">
      <dgm:prSet/>
      <dgm:spPr>
        <a:ln>
          <a:solidFill>
            <a:schemeClr val="tx1"/>
          </a:solidFill>
        </a:ln>
      </dgm:spPr>
      <dgm:t>
        <a:bodyPr/>
        <a:lstStyle/>
        <a:p>
          <a:r>
            <a:rPr lang="fr-FR" smtClean="0"/>
            <a:t>…</a:t>
          </a:r>
          <a:endParaRPr lang="fr-FR"/>
        </a:p>
      </dgm:t>
    </dgm:pt>
    <dgm:pt modelId="{A0C05B44-192E-46BD-B775-9CD59B0ED990}" type="parTrans" cxnId="{19BE97F0-8D8F-4C92-BAC4-AC7017EB8942}">
      <dgm:prSet/>
      <dgm:spPr/>
      <dgm:t>
        <a:bodyPr/>
        <a:lstStyle/>
        <a:p>
          <a:endParaRPr lang="fr-FR"/>
        </a:p>
      </dgm:t>
    </dgm:pt>
    <dgm:pt modelId="{6FC2632A-B194-49A1-98BA-ED1C87895426}" type="sibTrans" cxnId="{19BE97F0-8D8F-4C92-BAC4-AC7017EB8942}">
      <dgm:prSet/>
      <dgm:spPr/>
      <dgm:t>
        <a:bodyPr/>
        <a:lstStyle/>
        <a:p>
          <a:endParaRPr lang="fr-FR"/>
        </a:p>
      </dgm:t>
    </dgm:pt>
    <dgm:pt modelId="{4F7A9F75-BA2B-4018-A3E9-113BCFCA5449}">
      <dgm:prSet/>
      <dgm:spPr>
        <a:ln>
          <a:solidFill>
            <a:schemeClr val="tx1"/>
          </a:solidFill>
        </a:ln>
      </dgm:spPr>
      <dgm:t>
        <a:bodyPr/>
        <a:lstStyle/>
        <a:p>
          <a:r>
            <a:rPr lang="fr-FR" smtClean="0"/>
            <a:t>…</a:t>
          </a:r>
          <a:endParaRPr lang="fr-FR"/>
        </a:p>
      </dgm:t>
    </dgm:pt>
    <dgm:pt modelId="{DF5D6D7D-35D0-4B7D-BFEE-6FDC535C2AF9}" type="parTrans" cxnId="{F0E8A2EC-CA41-4A28-A610-49458B53AE22}">
      <dgm:prSet/>
      <dgm:spPr/>
      <dgm:t>
        <a:bodyPr/>
        <a:lstStyle/>
        <a:p>
          <a:endParaRPr lang="fr-FR"/>
        </a:p>
      </dgm:t>
    </dgm:pt>
    <dgm:pt modelId="{7E049921-88A1-4640-BE4D-1BC641872022}" type="sibTrans" cxnId="{F0E8A2EC-CA41-4A28-A610-49458B53AE22}">
      <dgm:prSet/>
      <dgm:spPr/>
      <dgm:t>
        <a:bodyPr/>
        <a:lstStyle/>
        <a:p>
          <a:endParaRPr lang="fr-FR"/>
        </a:p>
      </dgm:t>
    </dgm:pt>
    <dgm:pt modelId="{B8AA9130-055E-4FD7-83E8-8BD814148329}">
      <dgm:prSet/>
      <dgm:spPr>
        <a:ln>
          <a:solidFill>
            <a:schemeClr val="tx1"/>
          </a:solidFill>
        </a:ln>
      </dgm:spPr>
      <dgm:t>
        <a:bodyPr/>
        <a:lstStyle/>
        <a:p>
          <a:r>
            <a:rPr lang="fr-FR" smtClean="0"/>
            <a:t>…</a:t>
          </a:r>
          <a:endParaRPr lang="fr-FR"/>
        </a:p>
      </dgm:t>
    </dgm:pt>
    <dgm:pt modelId="{956AB266-BC91-477A-8B45-57903AAAB733}" type="parTrans" cxnId="{4A48575E-87AF-4E1B-B0C4-66C57144A29F}">
      <dgm:prSet/>
      <dgm:spPr/>
      <dgm:t>
        <a:bodyPr/>
        <a:lstStyle/>
        <a:p>
          <a:endParaRPr lang="fr-FR"/>
        </a:p>
      </dgm:t>
    </dgm:pt>
    <dgm:pt modelId="{D144B862-3FC9-4824-A7A2-C495167C4946}" type="sibTrans" cxnId="{4A48575E-87AF-4E1B-B0C4-66C57144A29F}">
      <dgm:prSet/>
      <dgm:spPr/>
      <dgm:t>
        <a:bodyPr/>
        <a:lstStyle/>
        <a:p>
          <a:endParaRPr lang="fr-FR"/>
        </a:p>
      </dgm:t>
    </dgm:pt>
    <dgm:pt modelId="{5A54CAC2-9286-4A74-8F7A-46E5920B77B1}">
      <dgm:prSet/>
      <dgm:spPr>
        <a:ln>
          <a:solidFill>
            <a:schemeClr val="tx1"/>
          </a:solidFill>
        </a:ln>
      </dgm:spPr>
      <dgm:t>
        <a:bodyPr/>
        <a:lstStyle/>
        <a:p>
          <a:r>
            <a:rPr lang="fr-FR" smtClean="0"/>
            <a:t>…</a:t>
          </a:r>
          <a:endParaRPr lang="fr-FR"/>
        </a:p>
      </dgm:t>
    </dgm:pt>
    <dgm:pt modelId="{5DA6F1A2-AE93-4AD7-8708-2981A7466C19}" type="parTrans" cxnId="{704D378B-FA8C-4DD4-B639-21B55DB83061}">
      <dgm:prSet/>
      <dgm:spPr/>
      <dgm:t>
        <a:bodyPr/>
        <a:lstStyle/>
        <a:p>
          <a:endParaRPr lang="fr-FR"/>
        </a:p>
      </dgm:t>
    </dgm:pt>
    <dgm:pt modelId="{525FDE2C-E167-409D-A2F0-D5BC3E0ABA89}" type="sibTrans" cxnId="{704D378B-FA8C-4DD4-B639-21B55DB83061}">
      <dgm:prSet/>
      <dgm:spPr/>
      <dgm:t>
        <a:bodyPr/>
        <a:lstStyle/>
        <a:p>
          <a:endParaRPr lang="fr-FR"/>
        </a:p>
      </dgm:t>
    </dgm:pt>
    <dgm:pt modelId="{8B286C7E-2627-480D-A1A8-B10E2D163E63}">
      <dgm:prSet/>
      <dgm:spPr>
        <a:ln>
          <a:solidFill>
            <a:schemeClr val="tx1"/>
          </a:solidFill>
        </a:ln>
      </dgm:spPr>
      <dgm:t>
        <a:bodyPr/>
        <a:lstStyle/>
        <a:p>
          <a:r>
            <a:rPr lang="fr-FR" smtClean="0"/>
            <a:t>…</a:t>
          </a:r>
          <a:endParaRPr lang="fr-FR"/>
        </a:p>
      </dgm:t>
    </dgm:pt>
    <dgm:pt modelId="{EA6A6A86-316B-42A8-9B2E-B0E123055994}" type="parTrans" cxnId="{791803FB-DD9D-4AFB-A67D-4D34399AA7D2}">
      <dgm:prSet/>
      <dgm:spPr/>
      <dgm:t>
        <a:bodyPr/>
        <a:lstStyle/>
        <a:p>
          <a:endParaRPr lang="fr-FR"/>
        </a:p>
      </dgm:t>
    </dgm:pt>
    <dgm:pt modelId="{F74459C8-58EC-4FE5-BBE5-0FAE11AC3995}" type="sibTrans" cxnId="{791803FB-DD9D-4AFB-A67D-4D34399AA7D2}">
      <dgm:prSet/>
      <dgm:spPr/>
      <dgm:t>
        <a:bodyPr/>
        <a:lstStyle/>
        <a:p>
          <a:endParaRPr lang="fr-FR"/>
        </a:p>
      </dgm:t>
    </dgm:pt>
    <dgm:pt modelId="{A4CBB147-1BE4-4605-AFBF-897CB105A4A2}">
      <dgm:prSet/>
      <dgm:spPr>
        <a:ln>
          <a:solidFill>
            <a:schemeClr val="tx1"/>
          </a:solidFill>
        </a:ln>
      </dgm:spPr>
      <dgm:t>
        <a:bodyPr/>
        <a:lstStyle/>
        <a:p>
          <a:r>
            <a:rPr lang="fr-FR" smtClean="0"/>
            <a:t>…</a:t>
          </a:r>
          <a:endParaRPr lang="fr-FR"/>
        </a:p>
      </dgm:t>
    </dgm:pt>
    <dgm:pt modelId="{69F7D790-8B16-4023-AEC1-1FC99C28CBD4}" type="parTrans" cxnId="{B440EA7B-3B13-4754-BF05-8802523F8DFD}">
      <dgm:prSet/>
      <dgm:spPr/>
      <dgm:t>
        <a:bodyPr/>
        <a:lstStyle/>
        <a:p>
          <a:endParaRPr lang="fr-FR"/>
        </a:p>
      </dgm:t>
    </dgm:pt>
    <dgm:pt modelId="{E814D097-8B3A-46D4-8B93-DCD95802C313}" type="sibTrans" cxnId="{B440EA7B-3B13-4754-BF05-8802523F8DFD}">
      <dgm:prSet/>
      <dgm:spPr/>
      <dgm:t>
        <a:bodyPr/>
        <a:lstStyle/>
        <a:p>
          <a:endParaRPr lang="fr-FR"/>
        </a:p>
      </dgm:t>
    </dgm:pt>
    <dgm:pt modelId="{35DA435E-8A01-488C-8E36-65D3C9214876}" type="pres">
      <dgm:prSet presAssocID="{F5B005DC-B515-4689-B25B-1CDFD372A37C}" presName="theList" presStyleCnt="0">
        <dgm:presLayoutVars>
          <dgm:dir/>
          <dgm:animLvl val="lvl"/>
          <dgm:resizeHandles val="exact"/>
        </dgm:presLayoutVars>
      </dgm:prSet>
      <dgm:spPr/>
    </dgm:pt>
    <dgm:pt modelId="{EBE82E83-4D98-4B83-8BCB-A91EECFCB5C9}" type="pres">
      <dgm:prSet presAssocID="{F268CB58-9688-4EF6-AC8A-440F868106F4}" presName="compNode" presStyleCnt="0"/>
      <dgm:spPr/>
    </dgm:pt>
    <dgm:pt modelId="{5DB32788-60E1-4EAC-BA28-F0722B84CAEB}" type="pres">
      <dgm:prSet presAssocID="{F268CB58-9688-4EF6-AC8A-440F868106F4}" presName="aNode" presStyleLbl="bgShp" presStyleIdx="0" presStyleCnt="23"/>
      <dgm:spPr/>
      <dgm:t>
        <a:bodyPr/>
        <a:lstStyle/>
        <a:p>
          <a:endParaRPr lang="fr-FR"/>
        </a:p>
      </dgm:t>
    </dgm:pt>
    <dgm:pt modelId="{71A473A9-A65C-47BF-ABA7-B9318C440900}" type="pres">
      <dgm:prSet presAssocID="{F268CB58-9688-4EF6-AC8A-440F868106F4}" presName="textNode" presStyleLbl="bgShp" presStyleIdx="0" presStyleCnt="23"/>
      <dgm:spPr/>
      <dgm:t>
        <a:bodyPr/>
        <a:lstStyle/>
        <a:p>
          <a:endParaRPr lang="fr-FR"/>
        </a:p>
      </dgm:t>
    </dgm:pt>
    <dgm:pt modelId="{293A903C-1B7D-46CA-9D83-CAD11F58B40B}" type="pres">
      <dgm:prSet presAssocID="{F268CB58-9688-4EF6-AC8A-440F868106F4}" presName="compChildNode" presStyleCnt="0"/>
      <dgm:spPr/>
    </dgm:pt>
    <dgm:pt modelId="{D937A5E0-8A51-477E-8B69-62F2FC52197A}" type="pres">
      <dgm:prSet presAssocID="{F268CB58-9688-4EF6-AC8A-440F868106F4}" presName="theInnerList" presStyleCnt="0"/>
      <dgm:spPr/>
    </dgm:pt>
    <dgm:pt modelId="{6D3311DC-9ABF-4F1E-BBA6-01E41FF1DEDB}" type="pres">
      <dgm:prSet presAssocID="{F268CB58-9688-4EF6-AC8A-440F868106F4}" presName="aSpace" presStyleCnt="0"/>
      <dgm:spPr/>
    </dgm:pt>
    <dgm:pt modelId="{D099411D-7EC7-4A6D-A6C8-C8730BB06EA9}" type="pres">
      <dgm:prSet presAssocID="{AA799D28-98AD-4D03-BEE4-FBEE76D5FFE3}" presName="compNode" presStyleCnt="0"/>
      <dgm:spPr/>
    </dgm:pt>
    <dgm:pt modelId="{F95C934A-67C1-4C02-ACEB-050D1C5D8673}" type="pres">
      <dgm:prSet presAssocID="{AA799D28-98AD-4D03-BEE4-FBEE76D5FFE3}" presName="aNode" presStyleLbl="bgShp" presStyleIdx="1" presStyleCnt="23"/>
      <dgm:spPr/>
      <dgm:t>
        <a:bodyPr/>
        <a:lstStyle/>
        <a:p>
          <a:endParaRPr lang="fr-FR"/>
        </a:p>
      </dgm:t>
    </dgm:pt>
    <dgm:pt modelId="{6DABD1E8-84B5-41D2-808E-A2274C456AC6}" type="pres">
      <dgm:prSet presAssocID="{AA799D28-98AD-4D03-BEE4-FBEE76D5FFE3}" presName="textNode" presStyleLbl="bgShp" presStyleIdx="1" presStyleCnt="23"/>
      <dgm:spPr/>
      <dgm:t>
        <a:bodyPr/>
        <a:lstStyle/>
        <a:p>
          <a:endParaRPr lang="fr-FR"/>
        </a:p>
      </dgm:t>
    </dgm:pt>
    <dgm:pt modelId="{27084E91-4C1F-4E0A-9DAD-C6335F5E5B5B}" type="pres">
      <dgm:prSet presAssocID="{AA799D28-98AD-4D03-BEE4-FBEE76D5FFE3}" presName="compChildNode" presStyleCnt="0"/>
      <dgm:spPr/>
    </dgm:pt>
    <dgm:pt modelId="{7ABD6F8A-39F5-4A34-8BB3-8F617519D19E}" type="pres">
      <dgm:prSet presAssocID="{AA799D28-98AD-4D03-BEE4-FBEE76D5FFE3}" presName="theInnerList" presStyleCnt="0"/>
      <dgm:spPr/>
    </dgm:pt>
    <dgm:pt modelId="{04C8F145-2C76-4ACC-852C-8A3FC933E8B7}" type="pres">
      <dgm:prSet presAssocID="{AA799D28-98AD-4D03-BEE4-FBEE76D5FFE3}" presName="aSpace" presStyleCnt="0"/>
      <dgm:spPr/>
    </dgm:pt>
    <dgm:pt modelId="{206F5B1F-5F5E-4FC3-8312-CBA6A5F3A0A1}" type="pres">
      <dgm:prSet presAssocID="{8944F5C9-9240-45BA-AC21-23B11C6C0A42}" presName="compNode" presStyleCnt="0"/>
      <dgm:spPr/>
    </dgm:pt>
    <dgm:pt modelId="{FB2DFE96-570C-4614-B974-B222C126901C}" type="pres">
      <dgm:prSet presAssocID="{8944F5C9-9240-45BA-AC21-23B11C6C0A42}" presName="aNode" presStyleLbl="bgShp" presStyleIdx="2" presStyleCnt="23"/>
      <dgm:spPr/>
      <dgm:t>
        <a:bodyPr/>
        <a:lstStyle/>
        <a:p>
          <a:endParaRPr lang="fr-FR"/>
        </a:p>
      </dgm:t>
    </dgm:pt>
    <dgm:pt modelId="{A12E54C4-4811-47E6-8908-45EAAE53ECE1}" type="pres">
      <dgm:prSet presAssocID="{8944F5C9-9240-45BA-AC21-23B11C6C0A42}" presName="textNode" presStyleLbl="bgShp" presStyleIdx="2" presStyleCnt="23"/>
      <dgm:spPr/>
      <dgm:t>
        <a:bodyPr/>
        <a:lstStyle/>
        <a:p>
          <a:endParaRPr lang="fr-FR"/>
        </a:p>
      </dgm:t>
    </dgm:pt>
    <dgm:pt modelId="{496F5EAF-155A-4EE6-A4AB-60571C3BAAD2}" type="pres">
      <dgm:prSet presAssocID="{8944F5C9-9240-45BA-AC21-23B11C6C0A42}" presName="compChildNode" presStyleCnt="0"/>
      <dgm:spPr/>
    </dgm:pt>
    <dgm:pt modelId="{873CA7DE-83C7-4204-86CB-029522F1D0E4}" type="pres">
      <dgm:prSet presAssocID="{8944F5C9-9240-45BA-AC21-23B11C6C0A42}" presName="theInnerList" presStyleCnt="0"/>
      <dgm:spPr/>
    </dgm:pt>
    <dgm:pt modelId="{A592D289-B4BE-4A8A-9345-06C813777A29}" type="pres">
      <dgm:prSet presAssocID="{8944F5C9-9240-45BA-AC21-23B11C6C0A42}" presName="aSpace" presStyleCnt="0"/>
      <dgm:spPr/>
    </dgm:pt>
    <dgm:pt modelId="{31010D3A-9521-4857-8F1E-DE53551E5A43}" type="pres">
      <dgm:prSet presAssocID="{822490F7-E729-4535-B2BE-A23D588B1BC7}" presName="compNode" presStyleCnt="0"/>
      <dgm:spPr/>
    </dgm:pt>
    <dgm:pt modelId="{A3BCEE82-DF19-493E-A541-CED8A2BA98D3}" type="pres">
      <dgm:prSet presAssocID="{822490F7-E729-4535-B2BE-A23D588B1BC7}" presName="aNode" presStyleLbl="bgShp" presStyleIdx="3" presStyleCnt="23"/>
      <dgm:spPr/>
      <dgm:t>
        <a:bodyPr/>
        <a:lstStyle/>
        <a:p>
          <a:endParaRPr lang="fr-FR"/>
        </a:p>
      </dgm:t>
    </dgm:pt>
    <dgm:pt modelId="{3AA4E365-2F71-46BE-8A04-EB5BEFEEC11E}" type="pres">
      <dgm:prSet presAssocID="{822490F7-E729-4535-B2BE-A23D588B1BC7}" presName="textNode" presStyleLbl="bgShp" presStyleIdx="3" presStyleCnt="23"/>
      <dgm:spPr/>
      <dgm:t>
        <a:bodyPr/>
        <a:lstStyle/>
        <a:p>
          <a:endParaRPr lang="fr-FR"/>
        </a:p>
      </dgm:t>
    </dgm:pt>
    <dgm:pt modelId="{49174BA0-D3F7-499B-81EA-7C04DB2AC023}" type="pres">
      <dgm:prSet presAssocID="{822490F7-E729-4535-B2BE-A23D588B1BC7}" presName="compChildNode" presStyleCnt="0"/>
      <dgm:spPr/>
    </dgm:pt>
    <dgm:pt modelId="{901FE85A-CF19-498B-8795-92250ABCC9FD}" type="pres">
      <dgm:prSet presAssocID="{822490F7-E729-4535-B2BE-A23D588B1BC7}" presName="theInnerList" presStyleCnt="0"/>
      <dgm:spPr/>
    </dgm:pt>
    <dgm:pt modelId="{B737B79B-3F84-4F81-A565-3740B790D287}" type="pres">
      <dgm:prSet presAssocID="{822490F7-E729-4535-B2BE-A23D588B1BC7}" presName="aSpace" presStyleCnt="0"/>
      <dgm:spPr/>
    </dgm:pt>
    <dgm:pt modelId="{6B200970-E0BE-4735-99B2-4F056969519A}" type="pres">
      <dgm:prSet presAssocID="{848929E3-F0D6-4195-B4CF-E11037F5363C}" presName="compNode" presStyleCnt="0"/>
      <dgm:spPr/>
    </dgm:pt>
    <dgm:pt modelId="{F9EE9D06-9593-4CE0-BE78-70752380CEB4}" type="pres">
      <dgm:prSet presAssocID="{848929E3-F0D6-4195-B4CF-E11037F5363C}" presName="aNode" presStyleLbl="bgShp" presStyleIdx="4" presStyleCnt="23"/>
      <dgm:spPr/>
      <dgm:t>
        <a:bodyPr/>
        <a:lstStyle/>
        <a:p>
          <a:endParaRPr lang="fr-FR"/>
        </a:p>
      </dgm:t>
    </dgm:pt>
    <dgm:pt modelId="{B8319A0C-4E55-4C4D-A6C5-6DB3F4A3FC22}" type="pres">
      <dgm:prSet presAssocID="{848929E3-F0D6-4195-B4CF-E11037F5363C}" presName="textNode" presStyleLbl="bgShp" presStyleIdx="4" presStyleCnt="23"/>
      <dgm:spPr/>
      <dgm:t>
        <a:bodyPr/>
        <a:lstStyle/>
        <a:p>
          <a:endParaRPr lang="fr-FR"/>
        </a:p>
      </dgm:t>
    </dgm:pt>
    <dgm:pt modelId="{BF8770C8-C757-483D-97BC-41D3BDE6B89D}" type="pres">
      <dgm:prSet presAssocID="{848929E3-F0D6-4195-B4CF-E11037F5363C}" presName="compChildNode" presStyleCnt="0"/>
      <dgm:spPr/>
    </dgm:pt>
    <dgm:pt modelId="{871C50EF-4057-439A-B3AB-7F99F1390E9D}" type="pres">
      <dgm:prSet presAssocID="{848929E3-F0D6-4195-B4CF-E11037F5363C}" presName="theInnerList" presStyleCnt="0"/>
      <dgm:spPr/>
    </dgm:pt>
    <dgm:pt modelId="{022D4EEC-A159-4BF2-9D54-EB64646C0AB4}" type="pres">
      <dgm:prSet presAssocID="{848929E3-F0D6-4195-B4CF-E11037F5363C}" presName="aSpace" presStyleCnt="0"/>
      <dgm:spPr/>
    </dgm:pt>
    <dgm:pt modelId="{748497F5-8710-42C6-90F5-4915B360DA7D}" type="pres">
      <dgm:prSet presAssocID="{388824E3-96FE-4B0E-B78F-E297B2A4F8CF}" presName="compNode" presStyleCnt="0"/>
      <dgm:spPr/>
    </dgm:pt>
    <dgm:pt modelId="{9B8EFD63-5762-42DF-B8F2-224D60C90DEB}" type="pres">
      <dgm:prSet presAssocID="{388824E3-96FE-4B0E-B78F-E297B2A4F8CF}" presName="aNode" presStyleLbl="bgShp" presStyleIdx="5" presStyleCnt="23"/>
      <dgm:spPr/>
      <dgm:t>
        <a:bodyPr/>
        <a:lstStyle/>
        <a:p>
          <a:endParaRPr lang="fr-FR"/>
        </a:p>
      </dgm:t>
    </dgm:pt>
    <dgm:pt modelId="{9DB904A4-31F8-4B29-8BF7-8C903222FB26}" type="pres">
      <dgm:prSet presAssocID="{388824E3-96FE-4B0E-B78F-E297B2A4F8CF}" presName="textNode" presStyleLbl="bgShp" presStyleIdx="5" presStyleCnt="23"/>
      <dgm:spPr/>
      <dgm:t>
        <a:bodyPr/>
        <a:lstStyle/>
        <a:p>
          <a:endParaRPr lang="fr-FR"/>
        </a:p>
      </dgm:t>
    </dgm:pt>
    <dgm:pt modelId="{2B3A1CC6-5FBC-4DBA-8FFB-EF9362EC2AE2}" type="pres">
      <dgm:prSet presAssocID="{388824E3-96FE-4B0E-B78F-E297B2A4F8CF}" presName="compChildNode" presStyleCnt="0"/>
      <dgm:spPr/>
    </dgm:pt>
    <dgm:pt modelId="{20634990-B73A-4D87-BA82-F4056E8E449E}" type="pres">
      <dgm:prSet presAssocID="{388824E3-96FE-4B0E-B78F-E297B2A4F8CF}" presName="theInnerList" presStyleCnt="0"/>
      <dgm:spPr/>
    </dgm:pt>
    <dgm:pt modelId="{CC80AF92-E9F4-427C-9814-C4AAED210145}" type="pres">
      <dgm:prSet presAssocID="{388824E3-96FE-4B0E-B78F-E297B2A4F8CF}" presName="aSpace" presStyleCnt="0"/>
      <dgm:spPr/>
    </dgm:pt>
    <dgm:pt modelId="{5E3B334B-A776-49CA-9C7E-4BE174E11A90}" type="pres">
      <dgm:prSet presAssocID="{E2C35239-23AB-4792-92D5-F04223281F63}" presName="compNode" presStyleCnt="0"/>
      <dgm:spPr/>
    </dgm:pt>
    <dgm:pt modelId="{B628A94D-E804-4295-B7BB-6F2C767FE234}" type="pres">
      <dgm:prSet presAssocID="{E2C35239-23AB-4792-92D5-F04223281F63}" presName="aNode" presStyleLbl="bgShp" presStyleIdx="6" presStyleCnt="23"/>
      <dgm:spPr/>
      <dgm:t>
        <a:bodyPr/>
        <a:lstStyle/>
        <a:p>
          <a:endParaRPr lang="fr-FR"/>
        </a:p>
      </dgm:t>
    </dgm:pt>
    <dgm:pt modelId="{C3799FA5-B9A6-458D-803A-4AC5C2348339}" type="pres">
      <dgm:prSet presAssocID="{E2C35239-23AB-4792-92D5-F04223281F63}" presName="textNode" presStyleLbl="bgShp" presStyleIdx="6" presStyleCnt="23"/>
      <dgm:spPr/>
      <dgm:t>
        <a:bodyPr/>
        <a:lstStyle/>
        <a:p>
          <a:endParaRPr lang="fr-FR"/>
        </a:p>
      </dgm:t>
    </dgm:pt>
    <dgm:pt modelId="{876675CB-682E-4058-9613-DC5A89887FCB}" type="pres">
      <dgm:prSet presAssocID="{E2C35239-23AB-4792-92D5-F04223281F63}" presName="compChildNode" presStyleCnt="0"/>
      <dgm:spPr/>
    </dgm:pt>
    <dgm:pt modelId="{9A60D2C0-05F7-40F3-ABC2-911266E9FE44}" type="pres">
      <dgm:prSet presAssocID="{E2C35239-23AB-4792-92D5-F04223281F63}" presName="theInnerList" presStyleCnt="0"/>
      <dgm:spPr/>
    </dgm:pt>
    <dgm:pt modelId="{DB3F0FFC-4D04-46F5-BAE3-B9BA17B9DB0E}" type="pres">
      <dgm:prSet presAssocID="{E2C35239-23AB-4792-92D5-F04223281F63}" presName="aSpace" presStyleCnt="0"/>
      <dgm:spPr/>
    </dgm:pt>
    <dgm:pt modelId="{AC6E1D91-6DBD-4440-A8F6-34855660731A}" type="pres">
      <dgm:prSet presAssocID="{4F7A9F75-BA2B-4018-A3E9-113BCFCA5449}" presName="compNode" presStyleCnt="0"/>
      <dgm:spPr/>
    </dgm:pt>
    <dgm:pt modelId="{5F2E8450-EA15-47A9-8DFD-17808B723C78}" type="pres">
      <dgm:prSet presAssocID="{4F7A9F75-BA2B-4018-A3E9-113BCFCA5449}" presName="aNode" presStyleLbl="bgShp" presStyleIdx="7" presStyleCnt="23"/>
      <dgm:spPr/>
      <dgm:t>
        <a:bodyPr/>
        <a:lstStyle/>
        <a:p>
          <a:endParaRPr lang="fr-FR"/>
        </a:p>
      </dgm:t>
    </dgm:pt>
    <dgm:pt modelId="{4FB6A3B4-EDC0-4F65-BEF5-7B00CAB7FA7D}" type="pres">
      <dgm:prSet presAssocID="{4F7A9F75-BA2B-4018-A3E9-113BCFCA5449}" presName="textNode" presStyleLbl="bgShp" presStyleIdx="7" presStyleCnt="23"/>
      <dgm:spPr/>
      <dgm:t>
        <a:bodyPr/>
        <a:lstStyle/>
        <a:p>
          <a:endParaRPr lang="fr-FR"/>
        </a:p>
      </dgm:t>
    </dgm:pt>
    <dgm:pt modelId="{2A675D89-5063-4C98-96A9-0D169F92FFDB}" type="pres">
      <dgm:prSet presAssocID="{4F7A9F75-BA2B-4018-A3E9-113BCFCA5449}" presName="compChildNode" presStyleCnt="0"/>
      <dgm:spPr/>
    </dgm:pt>
    <dgm:pt modelId="{4FA592DF-91F9-40CD-B7EF-E3F0CFECC401}" type="pres">
      <dgm:prSet presAssocID="{4F7A9F75-BA2B-4018-A3E9-113BCFCA5449}" presName="theInnerList" presStyleCnt="0"/>
      <dgm:spPr/>
    </dgm:pt>
    <dgm:pt modelId="{9A6F8A5B-933C-438E-95E7-B996EB7A4D42}" type="pres">
      <dgm:prSet presAssocID="{4F7A9F75-BA2B-4018-A3E9-113BCFCA5449}" presName="aSpace" presStyleCnt="0"/>
      <dgm:spPr/>
    </dgm:pt>
    <dgm:pt modelId="{F9EB6E79-A115-4C22-AF3D-F8195CC64E65}" type="pres">
      <dgm:prSet presAssocID="{B8AA9130-055E-4FD7-83E8-8BD814148329}" presName="compNode" presStyleCnt="0"/>
      <dgm:spPr/>
    </dgm:pt>
    <dgm:pt modelId="{39C6315F-B49E-4C14-94D8-9E8255A44269}" type="pres">
      <dgm:prSet presAssocID="{B8AA9130-055E-4FD7-83E8-8BD814148329}" presName="aNode" presStyleLbl="bgShp" presStyleIdx="8" presStyleCnt="23"/>
      <dgm:spPr/>
      <dgm:t>
        <a:bodyPr/>
        <a:lstStyle/>
        <a:p>
          <a:endParaRPr lang="fr-FR"/>
        </a:p>
      </dgm:t>
    </dgm:pt>
    <dgm:pt modelId="{84709C04-F752-464E-B804-D42F89F0D897}" type="pres">
      <dgm:prSet presAssocID="{B8AA9130-055E-4FD7-83E8-8BD814148329}" presName="textNode" presStyleLbl="bgShp" presStyleIdx="8" presStyleCnt="23"/>
      <dgm:spPr/>
      <dgm:t>
        <a:bodyPr/>
        <a:lstStyle/>
        <a:p>
          <a:endParaRPr lang="fr-FR"/>
        </a:p>
      </dgm:t>
    </dgm:pt>
    <dgm:pt modelId="{BA9BD775-6E07-45C8-990F-90BB4EA6D13A}" type="pres">
      <dgm:prSet presAssocID="{B8AA9130-055E-4FD7-83E8-8BD814148329}" presName="compChildNode" presStyleCnt="0"/>
      <dgm:spPr/>
    </dgm:pt>
    <dgm:pt modelId="{D8D9538E-F9A2-463C-84C9-ADED26D4ADBF}" type="pres">
      <dgm:prSet presAssocID="{B8AA9130-055E-4FD7-83E8-8BD814148329}" presName="theInnerList" presStyleCnt="0"/>
      <dgm:spPr/>
    </dgm:pt>
    <dgm:pt modelId="{121CD34E-42AA-479A-98FE-4E8E777213EC}" type="pres">
      <dgm:prSet presAssocID="{B8AA9130-055E-4FD7-83E8-8BD814148329}" presName="aSpace" presStyleCnt="0"/>
      <dgm:spPr/>
    </dgm:pt>
    <dgm:pt modelId="{FBC07543-F8B3-4F37-A5CC-E4879DA76B68}" type="pres">
      <dgm:prSet presAssocID="{5A54CAC2-9286-4A74-8F7A-46E5920B77B1}" presName="compNode" presStyleCnt="0"/>
      <dgm:spPr/>
    </dgm:pt>
    <dgm:pt modelId="{3E033646-2976-4D91-9387-C22514956D44}" type="pres">
      <dgm:prSet presAssocID="{5A54CAC2-9286-4A74-8F7A-46E5920B77B1}" presName="aNode" presStyleLbl="bgShp" presStyleIdx="9" presStyleCnt="23"/>
      <dgm:spPr/>
      <dgm:t>
        <a:bodyPr/>
        <a:lstStyle/>
        <a:p>
          <a:endParaRPr lang="fr-FR"/>
        </a:p>
      </dgm:t>
    </dgm:pt>
    <dgm:pt modelId="{533F0ED9-88CA-4794-B3B5-66624C1FE53E}" type="pres">
      <dgm:prSet presAssocID="{5A54CAC2-9286-4A74-8F7A-46E5920B77B1}" presName="textNode" presStyleLbl="bgShp" presStyleIdx="9" presStyleCnt="23"/>
      <dgm:spPr/>
      <dgm:t>
        <a:bodyPr/>
        <a:lstStyle/>
        <a:p>
          <a:endParaRPr lang="fr-FR"/>
        </a:p>
      </dgm:t>
    </dgm:pt>
    <dgm:pt modelId="{9E8D07E5-42BF-46BD-95CC-4E7ED0C47AC7}" type="pres">
      <dgm:prSet presAssocID="{5A54CAC2-9286-4A74-8F7A-46E5920B77B1}" presName="compChildNode" presStyleCnt="0"/>
      <dgm:spPr/>
    </dgm:pt>
    <dgm:pt modelId="{2E46185F-D298-4C5A-BCC4-3080320B375A}" type="pres">
      <dgm:prSet presAssocID="{5A54CAC2-9286-4A74-8F7A-46E5920B77B1}" presName="theInnerList" presStyleCnt="0"/>
      <dgm:spPr/>
    </dgm:pt>
    <dgm:pt modelId="{CF0343CD-2672-4C7F-B92C-B92BDAC25D97}" type="pres">
      <dgm:prSet presAssocID="{5A54CAC2-9286-4A74-8F7A-46E5920B77B1}" presName="aSpace" presStyleCnt="0"/>
      <dgm:spPr/>
    </dgm:pt>
    <dgm:pt modelId="{86A94F41-838C-442A-902E-D4BD717CDB02}" type="pres">
      <dgm:prSet presAssocID="{8B286C7E-2627-480D-A1A8-B10E2D163E63}" presName="compNode" presStyleCnt="0"/>
      <dgm:spPr/>
    </dgm:pt>
    <dgm:pt modelId="{7D6C5231-41FD-459D-8322-1A0D34D02720}" type="pres">
      <dgm:prSet presAssocID="{8B286C7E-2627-480D-A1A8-B10E2D163E63}" presName="aNode" presStyleLbl="bgShp" presStyleIdx="10" presStyleCnt="23"/>
      <dgm:spPr/>
      <dgm:t>
        <a:bodyPr/>
        <a:lstStyle/>
        <a:p>
          <a:endParaRPr lang="fr-FR"/>
        </a:p>
      </dgm:t>
    </dgm:pt>
    <dgm:pt modelId="{39B0E1EA-3759-4534-8B1A-EC201CA9D4CE}" type="pres">
      <dgm:prSet presAssocID="{8B286C7E-2627-480D-A1A8-B10E2D163E63}" presName="textNode" presStyleLbl="bgShp" presStyleIdx="10" presStyleCnt="23"/>
      <dgm:spPr/>
      <dgm:t>
        <a:bodyPr/>
        <a:lstStyle/>
        <a:p>
          <a:endParaRPr lang="fr-FR"/>
        </a:p>
      </dgm:t>
    </dgm:pt>
    <dgm:pt modelId="{FD441DC7-D187-45CA-9AAB-388982ACE52B}" type="pres">
      <dgm:prSet presAssocID="{8B286C7E-2627-480D-A1A8-B10E2D163E63}" presName="compChildNode" presStyleCnt="0"/>
      <dgm:spPr/>
    </dgm:pt>
    <dgm:pt modelId="{20040D92-5492-4F31-806F-E3CB4BCE9AB6}" type="pres">
      <dgm:prSet presAssocID="{8B286C7E-2627-480D-A1A8-B10E2D163E63}" presName="theInnerList" presStyleCnt="0"/>
      <dgm:spPr/>
    </dgm:pt>
    <dgm:pt modelId="{31A75AD5-B461-4D59-9B35-47D864FBA49B}" type="pres">
      <dgm:prSet presAssocID="{8B286C7E-2627-480D-A1A8-B10E2D163E63}" presName="aSpace" presStyleCnt="0"/>
      <dgm:spPr/>
    </dgm:pt>
    <dgm:pt modelId="{10A9C097-2D8D-4D64-B1C7-62753472B570}" type="pres">
      <dgm:prSet presAssocID="{A4CBB147-1BE4-4605-AFBF-897CB105A4A2}" presName="compNode" presStyleCnt="0"/>
      <dgm:spPr/>
    </dgm:pt>
    <dgm:pt modelId="{31E61BA4-8558-4BAD-9195-4AACEBF7977F}" type="pres">
      <dgm:prSet presAssocID="{A4CBB147-1BE4-4605-AFBF-897CB105A4A2}" presName="aNode" presStyleLbl="bgShp" presStyleIdx="11" presStyleCnt="23"/>
      <dgm:spPr/>
      <dgm:t>
        <a:bodyPr/>
        <a:lstStyle/>
        <a:p>
          <a:endParaRPr lang="fr-FR"/>
        </a:p>
      </dgm:t>
    </dgm:pt>
    <dgm:pt modelId="{F3C40FDA-18F7-421E-9A82-AE32E562BB46}" type="pres">
      <dgm:prSet presAssocID="{A4CBB147-1BE4-4605-AFBF-897CB105A4A2}" presName="textNode" presStyleLbl="bgShp" presStyleIdx="11" presStyleCnt="23"/>
      <dgm:spPr/>
      <dgm:t>
        <a:bodyPr/>
        <a:lstStyle/>
        <a:p>
          <a:endParaRPr lang="fr-FR"/>
        </a:p>
      </dgm:t>
    </dgm:pt>
    <dgm:pt modelId="{0784253D-7B6D-4F07-B3B2-75B419C5D8CF}" type="pres">
      <dgm:prSet presAssocID="{A4CBB147-1BE4-4605-AFBF-897CB105A4A2}" presName="compChildNode" presStyleCnt="0"/>
      <dgm:spPr/>
    </dgm:pt>
    <dgm:pt modelId="{E201D4EA-2D4F-4C53-B5E4-C8DD0216BFA3}" type="pres">
      <dgm:prSet presAssocID="{A4CBB147-1BE4-4605-AFBF-897CB105A4A2}" presName="theInnerList" presStyleCnt="0"/>
      <dgm:spPr/>
    </dgm:pt>
    <dgm:pt modelId="{3C0ABE9E-A767-4EE8-94BA-F469018B322C}" type="pres">
      <dgm:prSet presAssocID="{A4CBB147-1BE4-4605-AFBF-897CB105A4A2}" presName="aSpace" presStyleCnt="0"/>
      <dgm:spPr/>
    </dgm:pt>
    <dgm:pt modelId="{832AC55C-AC39-48C8-A42C-B54FFF9A9F41}" type="pres">
      <dgm:prSet presAssocID="{878A601F-2711-492A-9523-798247151EEE}" presName="compNode" presStyleCnt="0"/>
      <dgm:spPr/>
    </dgm:pt>
    <dgm:pt modelId="{FA9A55B5-7EF0-468A-95EB-57FC0CAC2561}" type="pres">
      <dgm:prSet presAssocID="{878A601F-2711-492A-9523-798247151EEE}" presName="aNode" presStyleLbl="bgShp" presStyleIdx="12" presStyleCnt="23"/>
      <dgm:spPr/>
      <dgm:t>
        <a:bodyPr/>
        <a:lstStyle/>
        <a:p>
          <a:endParaRPr lang="fr-FR"/>
        </a:p>
      </dgm:t>
    </dgm:pt>
    <dgm:pt modelId="{B88C5C1B-5A1D-41C4-9F85-B4F3CEA453FE}" type="pres">
      <dgm:prSet presAssocID="{878A601F-2711-492A-9523-798247151EEE}" presName="textNode" presStyleLbl="bgShp" presStyleIdx="12" presStyleCnt="23"/>
      <dgm:spPr/>
      <dgm:t>
        <a:bodyPr/>
        <a:lstStyle/>
        <a:p>
          <a:endParaRPr lang="fr-FR"/>
        </a:p>
      </dgm:t>
    </dgm:pt>
    <dgm:pt modelId="{2480DA88-61BE-4A29-8D01-E94617BBF443}" type="pres">
      <dgm:prSet presAssocID="{878A601F-2711-492A-9523-798247151EEE}" presName="compChildNode" presStyleCnt="0"/>
      <dgm:spPr/>
    </dgm:pt>
    <dgm:pt modelId="{74C7F038-6FB6-40A1-81A5-5ADE668C7677}" type="pres">
      <dgm:prSet presAssocID="{878A601F-2711-492A-9523-798247151EEE}" presName="theInnerList" presStyleCnt="0"/>
      <dgm:spPr/>
    </dgm:pt>
    <dgm:pt modelId="{97F09560-CC1F-472A-8CEC-C082C01F3C0C}" type="pres">
      <dgm:prSet presAssocID="{878A601F-2711-492A-9523-798247151EEE}" presName="aSpace" presStyleCnt="0"/>
      <dgm:spPr/>
    </dgm:pt>
    <dgm:pt modelId="{921F8F7B-C371-4774-BDFC-25905961A07D}" type="pres">
      <dgm:prSet presAssocID="{122CB13D-7061-4050-956C-C7A68EBEA031}" presName="compNode" presStyleCnt="0"/>
      <dgm:spPr/>
    </dgm:pt>
    <dgm:pt modelId="{58B145C7-6FEB-4A0A-A3A7-CFD424B2DD78}" type="pres">
      <dgm:prSet presAssocID="{122CB13D-7061-4050-956C-C7A68EBEA031}" presName="aNode" presStyleLbl="bgShp" presStyleIdx="13" presStyleCnt="23"/>
      <dgm:spPr/>
      <dgm:t>
        <a:bodyPr/>
        <a:lstStyle/>
        <a:p>
          <a:endParaRPr lang="fr-FR"/>
        </a:p>
      </dgm:t>
    </dgm:pt>
    <dgm:pt modelId="{4E15F70F-1F57-4615-A241-31A68CBCAAC2}" type="pres">
      <dgm:prSet presAssocID="{122CB13D-7061-4050-956C-C7A68EBEA031}" presName="textNode" presStyleLbl="bgShp" presStyleIdx="13" presStyleCnt="23"/>
      <dgm:spPr/>
      <dgm:t>
        <a:bodyPr/>
        <a:lstStyle/>
        <a:p>
          <a:endParaRPr lang="fr-FR"/>
        </a:p>
      </dgm:t>
    </dgm:pt>
    <dgm:pt modelId="{5C55584B-004A-4ED0-BB36-2B9A6C4040A7}" type="pres">
      <dgm:prSet presAssocID="{122CB13D-7061-4050-956C-C7A68EBEA031}" presName="compChildNode" presStyleCnt="0"/>
      <dgm:spPr/>
    </dgm:pt>
    <dgm:pt modelId="{EDBDB1A0-5320-4EE1-8C43-55A1DF22E370}" type="pres">
      <dgm:prSet presAssocID="{122CB13D-7061-4050-956C-C7A68EBEA031}" presName="theInnerList" presStyleCnt="0"/>
      <dgm:spPr/>
    </dgm:pt>
    <dgm:pt modelId="{4A101DAB-7BA2-4023-A7EB-C3D861010948}" type="pres">
      <dgm:prSet presAssocID="{122CB13D-7061-4050-956C-C7A68EBEA031}" presName="aSpace" presStyleCnt="0"/>
      <dgm:spPr/>
    </dgm:pt>
    <dgm:pt modelId="{8BB758DA-DE1E-4D47-B84D-E3C1BE1354B0}" type="pres">
      <dgm:prSet presAssocID="{06415918-07F8-4968-A701-FCD057E7CB3F}" presName="compNode" presStyleCnt="0"/>
      <dgm:spPr/>
    </dgm:pt>
    <dgm:pt modelId="{2916F5EE-D25F-4552-9D10-16F9B827ABC4}" type="pres">
      <dgm:prSet presAssocID="{06415918-07F8-4968-A701-FCD057E7CB3F}" presName="aNode" presStyleLbl="bgShp" presStyleIdx="14" presStyleCnt="23"/>
      <dgm:spPr/>
      <dgm:t>
        <a:bodyPr/>
        <a:lstStyle/>
        <a:p>
          <a:endParaRPr lang="fr-FR"/>
        </a:p>
      </dgm:t>
    </dgm:pt>
    <dgm:pt modelId="{98831B5E-03B2-4F5F-9FE5-C3A2B7C20D10}" type="pres">
      <dgm:prSet presAssocID="{06415918-07F8-4968-A701-FCD057E7CB3F}" presName="textNode" presStyleLbl="bgShp" presStyleIdx="14" presStyleCnt="23"/>
      <dgm:spPr/>
      <dgm:t>
        <a:bodyPr/>
        <a:lstStyle/>
        <a:p>
          <a:endParaRPr lang="fr-FR"/>
        </a:p>
      </dgm:t>
    </dgm:pt>
    <dgm:pt modelId="{905D6703-6276-481C-A115-6851FFBBC65D}" type="pres">
      <dgm:prSet presAssocID="{06415918-07F8-4968-A701-FCD057E7CB3F}" presName="compChildNode" presStyleCnt="0"/>
      <dgm:spPr/>
    </dgm:pt>
    <dgm:pt modelId="{25BB5972-BE06-4F24-A7A4-D421327DF69F}" type="pres">
      <dgm:prSet presAssocID="{06415918-07F8-4968-A701-FCD057E7CB3F}" presName="theInnerList" presStyleCnt="0"/>
      <dgm:spPr/>
    </dgm:pt>
    <dgm:pt modelId="{567C137C-FBD0-4EC4-A7A5-6C5908213CA5}" type="pres">
      <dgm:prSet presAssocID="{06415918-07F8-4968-A701-FCD057E7CB3F}" presName="aSpace" presStyleCnt="0"/>
      <dgm:spPr/>
    </dgm:pt>
    <dgm:pt modelId="{E5FE34FA-DBF4-4748-A4C2-D6D87D7AA8C4}" type="pres">
      <dgm:prSet presAssocID="{557008BD-3374-4BC6-A0FC-1918453A6A22}" presName="compNode" presStyleCnt="0"/>
      <dgm:spPr/>
    </dgm:pt>
    <dgm:pt modelId="{253E91F1-D83D-4791-AFE2-999CD6D5B2EC}" type="pres">
      <dgm:prSet presAssocID="{557008BD-3374-4BC6-A0FC-1918453A6A22}" presName="aNode" presStyleLbl="bgShp" presStyleIdx="15" presStyleCnt="23"/>
      <dgm:spPr/>
      <dgm:t>
        <a:bodyPr/>
        <a:lstStyle/>
        <a:p>
          <a:endParaRPr lang="fr-FR"/>
        </a:p>
      </dgm:t>
    </dgm:pt>
    <dgm:pt modelId="{0DB1EB90-AA1F-4A97-A245-B166E82BFC9B}" type="pres">
      <dgm:prSet presAssocID="{557008BD-3374-4BC6-A0FC-1918453A6A22}" presName="textNode" presStyleLbl="bgShp" presStyleIdx="15" presStyleCnt="23"/>
      <dgm:spPr/>
      <dgm:t>
        <a:bodyPr/>
        <a:lstStyle/>
        <a:p>
          <a:endParaRPr lang="fr-FR"/>
        </a:p>
      </dgm:t>
    </dgm:pt>
    <dgm:pt modelId="{4770508A-1DBA-4B35-8161-D7FE61E0948A}" type="pres">
      <dgm:prSet presAssocID="{557008BD-3374-4BC6-A0FC-1918453A6A22}" presName="compChildNode" presStyleCnt="0"/>
      <dgm:spPr/>
    </dgm:pt>
    <dgm:pt modelId="{552BAD2B-66A1-4A5C-A3EF-1C3C6B903415}" type="pres">
      <dgm:prSet presAssocID="{557008BD-3374-4BC6-A0FC-1918453A6A22}" presName="theInnerList" presStyleCnt="0"/>
      <dgm:spPr/>
    </dgm:pt>
    <dgm:pt modelId="{9DF0F279-F819-4401-8534-0CBE0BC307BB}" type="pres">
      <dgm:prSet presAssocID="{557008BD-3374-4BC6-A0FC-1918453A6A22}" presName="aSpace" presStyleCnt="0"/>
      <dgm:spPr/>
    </dgm:pt>
    <dgm:pt modelId="{DFADCFE3-5EF1-49C6-A2E1-9DF3A86A9D9A}" type="pres">
      <dgm:prSet presAssocID="{459A0B50-D4A3-4BA2-AA3A-4CE66D4D066F}" presName="compNode" presStyleCnt="0"/>
      <dgm:spPr/>
    </dgm:pt>
    <dgm:pt modelId="{3A0B38D8-F8E1-4ADB-8784-33412CEEEE44}" type="pres">
      <dgm:prSet presAssocID="{459A0B50-D4A3-4BA2-AA3A-4CE66D4D066F}" presName="aNode" presStyleLbl="bgShp" presStyleIdx="16" presStyleCnt="23"/>
      <dgm:spPr/>
      <dgm:t>
        <a:bodyPr/>
        <a:lstStyle/>
        <a:p>
          <a:endParaRPr lang="fr-FR"/>
        </a:p>
      </dgm:t>
    </dgm:pt>
    <dgm:pt modelId="{2B94C4AD-E4B3-4F82-9317-E436C8CA082C}" type="pres">
      <dgm:prSet presAssocID="{459A0B50-D4A3-4BA2-AA3A-4CE66D4D066F}" presName="textNode" presStyleLbl="bgShp" presStyleIdx="16" presStyleCnt="23"/>
      <dgm:spPr/>
      <dgm:t>
        <a:bodyPr/>
        <a:lstStyle/>
        <a:p>
          <a:endParaRPr lang="fr-FR"/>
        </a:p>
      </dgm:t>
    </dgm:pt>
    <dgm:pt modelId="{A26D6713-7748-47B9-8755-3F89ABB86764}" type="pres">
      <dgm:prSet presAssocID="{459A0B50-D4A3-4BA2-AA3A-4CE66D4D066F}" presName="compChildNode" presStyleCnt="0"/>
      <dgm:spPr/>
    </dgm:pt>
    <dgm:pt modelId="{B919A8D8-ECFE-4861-9C9D-008ACAEDC45D}" type="pres">
      <dgm:prSet presAssocID="{459A0B50-D4A3-4BA2-AA3A-4CE66D4D066F}" presName="theInnerList" presStyleCnt="0"/>
      <dgm:spPr/>
    </dgm:pt>
    <dgm:pt modelId="{27A5C29E-407A-40E5-A032-BFE9568333B8}" type="pres">
      <dgm:prSet presAssocID="{459A0B50-D4A3-4BA2-AA3A-4CE66D4D066F}" presName="aSpace" presStyleCnt="0"/>
      <dgm:spPr/>
    </dgm:pt>
    <dgm:pt modelId="{F4599CFD-4F9B-48E9-88D5-BA3BD159D558}" type="pres">
      <dgm:prSet presAssocID="{259DEAC3-55A1-45C5-963B-4F517FEB3CF1}" presName="compNode" presStyleCnt="0"/>
      <dgm:spPr/>
    </dgm:pt>
    <dgm:pt modelId="{CE7A0CDC-85EE-4C0A-BBFB-9318B29260AB}" type="pres">
      <dgm:prSet presAssocID="{259DEAC3-55A1-45C5-963B-4F517FEB3CF1}" presName="aNode" presStyleLbl="bgShp" presStyleIdx="17" presStyleCnt="23"/>
      <dgm:spPr/>
      <dgm:t>
        <a:bodyPr/>
        <a:lstStyle/>
        <a:p>
          <a:endParaRPr lang="fr-FR"/>
        </a:p>
      </dgm:t>
    </dgm:pt>
    <dgm:pt modelId="{D686A022-73D1-46F8-A911-CAA4C5234700}" type="pres">
      <dgm:prSet presAssocID="{259DEAC3-55A1-45C5-963B-4F517FEB3CF1}" presName="textNode" presStyleLbl="bgShp" presStyleIdx="17" presStyleCnt="23"/>
      <dgm:spPr/>
      <dgm:t>
        <a:bodyPr/>
        <a:lstStyle/>
        <a:p>
          <a:endParaRPr lang="fr-FR"/>
        </a:p>
      </dgm:t>
    </dgm:pt>
    <dgm:pt modelId="{DEA8B6B1-18A0-493B-92CE-882CD9452E83}" type="pres">
      <dgm:prSet presAssocID="{259DEAC3-55A1-45C5-963B-4F517FEB3CF1}" presName="compChildNode" presStyleCnt="0"/>
      <dgm:spPr/>
    </dgm:pt>
    <dgm:pt modelId="{1188DD7D-1426-4DD7-AA6B-BB441CAC9DAA}" type="pres">
      <dgm:prSet presAssocID="{259DEAC3-55A1-45C5-963B-4F517FEB3CF1}" presName="theInnerList" presStyleCnt="0"/>
      <dgm:spPr/>
    </dgm:pt>
    <dgm:pt modelId="{FF9865FE-E4BF-4FD3-B81C-EA98DCDCED6D}" type="pres">
      <dgm:prSet presAssocID="{259DEAC3-55A1-45C5-963B-4F517FEB3CF1}" presName="aSpace" presStyleCnt="0"/>
      <dgm:spPr/>
    </dgm:pt>
    <dgm:pt modelId="{5A6481CE-AA2F-4680-90A5-2D2E4B28524A}" type="pres">
      <dgm:prSet presAssocID="{85B39786-A25D-4A6C-9FC9-D3473EC5B75E}" presName="compNode" presStyleCnt="0"/>
      <dgm:spPr/>
    </dgm:pt>
    <dgm:pt modelId="{CD916A69-ED65-4E2B-BE42-E7C4D495CDF2}" type="pres">
      <dgm:prSet presAssocID="{85B39786-A25D-4A6C-9FC9-D3473EC5B75E}" presName="aNode" presStyleLbl="bgShp" presStyleIdx="18" presStyleCnt="23"/>
      <dgm:spPr/>
      <dgm:t>
        <a:bodyPr/>
        <a:lstStyle/>
        <a:p>
          <a:endParaRPr lang="fr-FR"/>
        </a:p>
      </dgm:t>
    </dgm:pt>
    <dgm:pt modelId="{52033C36-0689-41B0-9433-F5FD294FFCDE}" type="pres">
      <dgm:prSet presAssocID="{85B39786-A25D-4A6C-9FC9-D3473EC5B75E}" presName="textNode" presStyleLbl="bgShp" presStyleIdx="18" presStyleCnt="23"/>
      <dgm:spPr/>
      <dgm:t>
        <a:bodyPr/>
        <a:lstStyle/>
        <a:p>
          <a:endParaRPr lang="fr-FR"/>
        </a:p>
      </dgm:t>
    </dgm:pt>
    <dgm:pt modelId="{D9923575-61C2-4E18-A8A8-24B84D0331D5}" type="pres">
      <dgm:prSet presAssocID="{85B39786-A25D-4A6C-9FC9-D3473EC5B75E}" presName="compChildNode" presStyleCnt="0"/>
      <dgm:spPr/>
    </dgm:pt>
    <dgm:pt modelId="{FD380F18-9A38-42EC-8A40-DD9FE17404E1}" type="pres">
      <dgm:prSet presAssocID="{85B39786-A25D-4A6C-9FC9-D3473EC5B75E}" presName="theInnerList" presStyleCnt="0"/>
      <dgm:spPr/>
    </dgm:pt>
    <dgm:pt modelId="{018B57FC-D0D0-4CAC-B201-8C41BF0B862B}" type="pres">
      <dgm:prSet presAssocID="{85B39786-A25D-4A6C-9FC9-D3473EC5B75E}" presName="aSpace" presStyleCnt="0"/>
      <dgm:spPr/>
    </dgm:pt>
    <dgm:pt modelId="{39125BBB-5E55-437F-A871-161756671432}" type="pres">
      <dgm:prSet presAssocID="{0BCDB375-FFE9-405E-82FA-BDB7457149D6}" presName="compNode" presStyleCnt="0"/>
      <dgm:spPr/>
    </dgm:pt>
    <dgm:pt modelId="{34654B37-F2B9-47F5-9817-735CCB2EDCB5}" type="pres">
      <dgm:prSet presAssocID="{0BCDB375-FFE9-405E-82FA-BDB7457149D6}" presName="aNode" presStyleLbl="bgShp" presStyleIdx="19" presStyleCnt="23"/>
      <dgm:spPr/>
      <dgm:t>
        <a:bodyPr/>
        <a:lstStyle/>
        <a:p>
          <a:endParaRPr lang="fr-FR"/>
        </a:p>
      </dgm:t>
    </dgm:pt>
    <dgm:pt modelId="{38B29802-6D36-452C-988E-701D57723E74}" type="pres">
      <dgm:prSet presAssocID="{0BCDB375-FFE9-405E-82FA-BDB7457149D6}" presName="textNode" presStyleLbl="bgShp" presStyleIdx="19" presStyleCnt="23"/>
      <dgm:spPr/>
      <dgm:t>
        <a:bodyPr/>
        <a:lstStyle/>
        <a:p>
          <a:endParaRPr lang="fr-FR"/>
        </a:p>
      </dgm:t>
    </dgm:pt>
    <dgm:pt modelId="{41F9FF0D-4052-4857-A035-E6687AE04EE8}" type="pres">
      <dgm:prSet presAssocID="{0BCDB375-FFE9-405E-82FA-BDB7457149D6}" presName="compChildNode" presStyleCnt="0"/>
      <dgm:spPr/>
    </dgm:pt>
    <dgm:pt modelId="{2A77F255-1120-40C1-B3AC-2AF274F823C3}" type="pres">
      <dgm:prSet presAssocID="{0BCDB375-FFE9-405E-82FA-BDB7457149D6}" presName="theInnerList" presStyleCnt="0"/>
      <dgm:spPr/>
    </dgm:pt>
    <dgm:pt modelId="{6C59D018-E996-440F-A7C6-C5BAE3421019}" type="pres">
      <dgm:prSet presAssocID="{0BCDB375-FFE9-405E-82FA-BDB7457149D6}" presName="aSpace" presStyleCnt="0"/>
      <dgm:spPr/>
    </dgm:pt>
    <dgm:pt modelId="{28E16BFA-E1E6-4051-AA40-419D2E0C8D3D}" type="pres">
      <dgm:prSet presAssocID="{BFB0DAE9-CCC4-4CF4-8793-E823507C30E3}" presName="compNode" presStyleCnt="0"/>
      <dgm:spPr/>
    </dgm:pt>
    <dgm:pt modelId="{E21177C9-C358-4E63-96D9-3C9E5EDF8A56}" type="pres">
      <dgm:prSet presAssocID="{BFB0DAE9-CCC4-4CF4-8793-E823507C30E3}" presName="aNode" presStyleLbl="bgShp" presStyleIdx="20" presStyleCnt="23"/>
      <dgm:spPr/>
      <dgm:t>
        <a:bodyPr/>
        <a:lstStyle/>
        <a:p>
          <a:endParaRPr lang="fr-FR"/>
        </a:p>
      </dgm:t>
    </dgm:pt>
    <dgm:pt modelId="{15548561-137D-442F-904E-1EBBCDA6A901}" type="pres">
      <dgm:prSet presAssocID="{BFB0DAE9-CCC4-4CF4-8793-E823507C30E3}" presName="textNode" presStyleLbl="bgShp" presStyleIdx="20" presStyleCnt="23"/>
      <dgm:spPr/>
      <dgm:t>
        <a:bodyPr/>
        <a:lstStyle/>
        <a:p>
          <a:endParaRPr lang="fr-FR"/>
        </a:p>
      </dgm:t>
    </dgm:pt>
    <dgm:pt modelId="{3EBE8A25-2B37-4761-B918-528FD120456D}" type="pres">
      <dgm:prSet presAssocID="{BFB0DAE9-CCC4-4CF4-8793-E823507C30E3}" presName="compChildNode" presStyleCnt="0"/>
      <dgm:spPr/>
    </dgm:pt>
    <dgm:pt modelId="{0B893783-E9F4-4578-B1E7-369E6E12BC0C}" type="pres">
      <dgm:prSet presAssocID="{BFB0DAE9-CCC4-4CF4-8793-E823507C30E3}" presName="theInnerList" presStyleCnt="0"/>
      <dgm:spPr/>
    </dgm:pt>
    <dgm:pt modelId="{A40E3686-D60E-434D-9B85-3EB6951A5608}" type="pres">
      <dgm:prSet presAssocID="{BFB0DAE9-CCC4-4CF4-8793-E823507C30E3}" presName="aSpace" presStyleCnt="0"/>
      <dgm:spPr/>
    </dgm:pt>
    <dgm:pt modelId="{C554E54A-3298-41B4-935A-6A21B64C0155}" type="pres">
      <dgm:prSet presAssocID="{45AD7E73-33EA-40A9-8639-A52951E23E15}" presName="compNode" presStyleCnt="0"/>
      <dgm:spPr/>
    </dgm:pt>
    <dgm:pt modelId="{8CF5E541-85E0-46E5-B9C2-07BDD65FBBB6}" type="pres">
      <dgm:prSet presAssocID="{45AD7E73-33EA-40A9-8639-A52951E23E15}" presName="aNode" presStyleLbl="bgShp" presStyleIdx="21" presStyleCnt="23"/>
      <dgm:spPr/>
      <dgm:t>
        <a:bodyPr/>
        <a:lstStyle/>
        <a:p>
          <a:endParaRPr lang="fr-FR"/>
        </a:p>
      </dgm:t>
    </dgm:pt>
    <dgm:pt modelId="{760B064F-84D9-4184-84F3-ECCFE800257A}" type="pres">
      <dgm:prSet presAssocID="{45AD7E73-33EA-40A9-8639-A52951E23E15}" presName="textNode" presStyleLbl="bgShp" presStyleIdx="21" presStyleCnt="23"/>
      <dgm:spPr/>
      <dgm:t>
        <a:bodyPr/>
        <a:lstStyle/>
        <a:p>
          <a:endParaRPr lang="fr-FR"/>
        </a:p>
      </dgm:t>
    </dgm:pt>
    <dgm:pt modelId="{9CC0CB99-0600-4A24-A529-35DE4EDB5864}" type="pres">
      <dgm:prSet presAssocID="{45AD7E73-33EA-40A9-8639-A52951E23E15}" presName="compChildNode" presStyleCnt="0"/>
      <dgm:spPr/>
    </dgm:pt>
    <dgm:pt modelId="{654E6787-A13B-4CC2-A958-438D1529C036}" type="pres">
      <dgm:prSet presAssocID="{45AD7E73-33EA-40A9-8639-A52951E23E15}" presName="theInnerList" presStyleCnt="0"/>
      <dgm:spPr/>
    </dgm:pt>
    <dgm:pt modelId="{2C065664-2E08-4847-BB8E-940EA7EBA0A2}" type="pres">
      <dgm:prSet presAssocID="{45AD7E73-33EA-40A9-8639-A52951E23E15}" presName="aSpace" presStyleCnt="0"/>
      <dgm:spPr/>
    </dgm:pt>
    <dgm:pt modelId="{963C2CCA-81D6-4354-8A20-12301C9A756D}" type="pres">
      <dgm:prSet presAssocID="{5D953820-6F9E-4D2C-BED0-2D3BF15A11CA}" presName="compNode" presStyleCnt="0"/>
      <dgm:spPr/>
    </dgm:pt>
    <dgm:pt modelId="{7539FF77-5603-4E59-B038-C6F7DFD856EF}" type="pres">
      <dgm:prSet presAssocID="{5D953820-6F9E-4D2C-BED0-2D3BF15A11CA}" presName="aNode" presStyleLbl="bgShp" presStyleIdx="22" presStyleCnt="23"/>
      <dgm:spPr/>
      <dgm:t>
        <a:bodyPr/>
        <a:lstStyle/>
        <a:p>
          <a:endParaRPr lang="fr-FR"/>
        </a:p>
      </dgm:t>
    </dgm:pt>
    <dgm:pt modelId="{3CBE8099-54E8-46F4-B3F9-B9FFE84A63FA}" type="pres">
      <dgm:prSet presAssocID="{5D953820-6F9E-4D2C-BED0-2D3BF15A11CA}" presName="textNode" presStyleLbl="bgShp" presStyleIdx="22" presStyleCnt="23"/>
      <dgm:spPr/>
      <dgm:t>
        <a:bodyPr/>
        <a:lstStyle/>
        <a:p>
          <a:endParaRPr lang="fr-FR"/>
        </a:p>
      </dgm:t>
    </dgm:pt>
    <dgm:pt modelId="{67884A83-9CE7-4B73-9488-23E0F1A5CF17}" type="pres">
      <dgm:prSet presAssocID="{5D953820-6F9E-4D2C-BED0-2D3BF15A11CA}" presName="compChildNode" presStyleCnt="0"/>
      <dgm:spPr/>
    </dgm:pt>
    <dgm:pt modelId="{A62AF21C-9431-4DC1-B8D5-7AEE9D224883}" type="pres">
      <dgm:prSet presAssocID="{5D953820-6F9E-4D2C-BED0-2D3BF15A11CA}" presName="theInnerList" presStyleCnt="0"/>
      <dgm:spPr/>
    </dgm:pt>
  </dgm:ptLst>
  <dgm:cxnLst>
    <dgm:cxn modelId="{1AE767AB-C7F0-4046-B294-50F8AC0336AA}" type="presOf" srcId="{4F7A9F75-BA2B-4018-A3E9-113BCFCA5449}" destId="{5F2E8450-EA15-47A9-8DFD-17808B723C78}" srcOrd="0" destOrd="0" presId="urn:microsoft.com/office/officeart/2005/8/layout/lProcess2"/>
    <dgm:cxn modelId="{67604C5D-A1AF-4960-ADA1-C1F8B39D9146}" type="presOf" srcId="{878A601F-2711-492A-9523-798247151EEE}" destId="{B88C5C1B-5A1D-41C4-9F85-B4F3CEA453FE}" srcOrd="1" destOrd="0" presId="urn:microsoft.com/office/officeart/2005/8/layout/lProcess2"/>
    <dgm:cxn modelId="{FB28817D-C5AA-4015-9E04-DD685D4D1F9D}" type="presOf" srcId="{85B39786-A25D-4A6C-9FC9-D3473EC5B75E}" destId="{52033C36-0689-41B0-9433-F5FD294FFCDE}" srcOrd="1" destOrd="0" presId="urn:microsoft.com/office/officeart/2005/8/layout/lProcess2"/>
    <dgm:cxn modelId="{791803FB-DD9D-4AFB-A67D-4D34399AA7D2}" srcId="{F5B005DC-B515-4689-B25B-1CDFD372A37C}" destId="{8B286C7E-2627-480D-A1A8-B10E2D163E63}" srcOrd="10" destOrd="0" parTransId="{EA6A6A86-316B-42A8-9B2E-B0E123055994}" sibTransId="{F74459C8-58EC-4FE5-BBE5-0FAE11AC3995}"/>
    <dgm:cxn modelId="{C086A1A9-0EBD-4B80-8294-54465FA1B26B}" type="presOf" srcId="{4F7A9F75-BA2B-4018-A3E9-113BCFCA5449}" destId="{4FB6A3B4-EDC0-4F65-BEF5-7B00CAB7FA7D}" srcOrd="1" destOrd="0" presId="urn:microsoft.com/office/officeart/2005/8/layout/lProcess2"/>
    <dgm:cxn modelId="{B22EB4DF-9D02-492F-BD04-15610D6F1557}" type="presOf" srcId="{388824E3-96FE-4B0E-B78F-E297B2A4F8CF}" destId="{9B8EFD63-5762-42DF-B8F2-224D60C90DEB}" srcOrd="0" destOrd="0" presId="urn:microsoft.com/office/officeart/2005/8/layout/lProcess2"/>
    <dgm:cxn modelId="{897A61C4-735A-490F-9B18-FE64D3BDC94B}" type="presOf" srcId="{A4CBB147-1BE4-4605-AFBF-897CB105A4A2}" destId="{31E61BA4-8558-4BAD-9195-4AACEBF7977F}" srcOrd="0" destOrd="0" presId="urn:microsoft.com/office/officeart/2005/8/layout/lProcess2"/>
    <dgm:cxn modelId="{B2AE7ECA-7FA6-4ABA-A801-D05D4AA12350}" type="presOf" srcId="{459A0B50-D4A3-4BA2-AA3A-4CE66D4D066F}" destId="{2B94C4AD-E4B3-4F82-9317-E436C8CA082C}" srcOrd="1" destOrd="0" presId="urn:microsoft.com/office/officeart/2005/8/layout/lProcess2"/>
    <dgm:cxn modelId="{0104BEE9-F7EC-41A5-A588-F4D56C03A880}" srcId="{F5B005DC-B515-4689-B25B-1CDFD372A37C}" destId="{0BCDB375-FFE9-405E-82FA-BDB7457149D6}" srcOrd="19" destOrd="0" parTransId="{5D54B253-1F85-4D16-A5BA-57FF7F28F368}" sibTransId="{3AB46A43-8D61-43F8-9491-F8053529DCEA}"/>
    <dgm:cxn modelId="{CB82C307-A63D-43C2-910C-E63460EEA0B9}" type="presOf" srcId="{878A601F-2711-492A-9523-798247151EEE}" destId="{FA9A55B5-7EF0-468A-95EB-57FC0CAC2561}" srcOrd="0" destOrd="0" presId="urn:microsoft.com/office/officeart/2005/8/layout/lProcess2"/>
    <dgm:cxn modelId="{8EB8C32F-C26C-425D-BC8E-60A47933B1E2}" type="presOf" srcId="{259DEAC3-55A1-45C5-963B-4F517FEB3CF1}" destId="{CE7A0CDC-85EE-4C0A-BBFB-9318B29260AB}" srcOrd="0" destOrd="0" presId="urn:microsoft.com/office/officeart/2005/8/layout/lProcess2"/>
    <dgm:cxn modelId="{A19181F3-B9F4-46C4-A9F3-E8864BB09F31}" type="presOf" srcId="{BFB0DAE9-CCC4-4CF4-8793-E823507C30E3}" destId="{15548561-137D-442F-904E-1EBBCDA6A901}" srcOrd="1" destOrd="0" presId="urn:microsoft.com/office/officeart/2005/8/layout/lProcess2"/>
    <dgm:cxn modelId="{C374A696-9856-445C-840B-CF9D4225E066}" srcId="{F5B005DC-B515-4689-B25B-1CDFD372A37C}" destId="{259DEAC3-55A1-45C5-963B-4F517FEB3CF1}" srcOrd="17" destOrd="0" parTransId="{4BAFD602-842A-4652-914F-5C6529791E35}" sibTransId="{72EC0ED1-4998-4C85-BACB-217BCF8E8C54}"/>
    <dgm:cxn modelId="{88CA6854-33A0-4264-BB12-4F00D035CC37}" srcId="{F5B005DC-B515-4689-B25B-1CDFD372A37C}" destId="{8944F5C9-9240-45BA-AC21-23B11C6C0A42}" srcOrd="2" destOrd="0" parTransId="{98EC437F-8B0F-44C5-8A9B-2FB3198F8246}" sibTransId="{F085646C-A987-4871-81A2-297778F19849}"/>
    <dgm:cxn modelId="{80F15510-6C72-489E-8ED1-231877753E2C}" type="presOf" srcId="{848929E3-F0D6-4195-B4CF-E11037F5363C}" destId="{B8319A0C-4E55-4C4D-A6C5-6DB3F4A3FC22}" srcOrd="1" destOrd="0" presId="urn:microsoft.com/office/officeart/2005/8/layout/lProcess2"/>
    <dgm:cxn modelId="{F0E8A2EC-CA41-4A28-A610-49458B53AE22}" srcId="{F5B005DC-B515-4689-B25B-1CDFD372A37C}" destId="{4F7A9F75-BA2B-4018-A3E9-113BCFCA5449}" srcOrd="7" destOrd="0" parTransId="{DF5D6D7D-35D0-4B7D-BFEE-6FDC535C2AF9}" sibTransId="{7E049921-88A1-4640-BE4D-1BC641872022}"/>
    <dgm:cxn modelId="{9E9E0611-B895-42B7-B34C-CA8BC45F81E7}" type="presOf" srcId="{06415918-07F8-4968-A701-FCD057E7CB3F}" destId="{98831B5E-03B2-4F5F-9FE5-C3A2B7C20D10}" srcOrd="1" destOrd="0" presId="urn:microsoft.com/office/officeart/2005/8/layout/lProcess2"/>
    <dgm:cxn modelId="{02828CD2-2E7F-4E78-A5BC-B10103ACE9DD}" type="presOf" srcId="{8B286C7E-2627-480D-A1A8-B10E2D163E63}" destId="{39B0E1EA-3759-4534-8B1A-EC201CA9D4CE}" srcOrd="1" destOrd="0" presId="urn:microsoft.com/office/officeart/2005/8/layout/lProcess2"/>
    <dgm:cxn modelId="{B440EA7B-3B13-4754-BF05-8802523F8DFD}" srcId="{F5B005DC-B515-4689-B25B-1CDFD372A37C}" destId="{A4CBB147-1BE4-4605-AFBF-897CB105A4A2}" srcOrd="11" destOrd="0" parTransId="{69F7D790-8B16-4023-AEC1-1FC99C28CBD4}" sibTransId="{E814D097-8B3A-46D4-8B93-DCD95802C313}"/>
    <dgm:cxn modelId="{31253662-3731-4B0E-B609-0A35F57E7A73}" type="presOf" srcId="{557008BD-3374-4BC6-A0FC-1918453A6A22}" destId="{0DB1EB90-AA1F-4A97-A245-B166E82BFC9B}" srcOrd="1" destOrd="0" presId="urn:microsoft.com/office/officeart/2005/8/layout/lProcess2"/>
    <dgm:cxn modelId="{66629F5D-BE29-433C-885F-0C488A157D8A}" srcId="{F5B005DC-B515-4689-B25B-1CDFD372A37C}" destId="{5D953820-6F9E-4D2C-BED0-2D3BF15A11CA}" srcOrd="22" destOrd="0" parTransId="{5136545A-24D7-43DF-B309-29E64D0EAF15}" sibTransId="{F1984AFA-9A64-4EFE-8C66-F701C91AA07C}"/>
    <dgm:cxn modelId="{DE89F151-4C64-4BA6-B476-BCCA18341BF2}" type="presOf" srcId="{0BCDB375-FFE9-405E-82FA-BDB7457149D6}" destId="{34654B37-F2B9-47F5-9817-735CCB2EDCB5}" srcOrd="0" destOrd="0" presId="urn:microsoft.com/office/officeart/2005/8/layout/lProcess2"/>
    <dgm:cxn modelId="{E787F20C-5628-48F7-84A2-C86080BC0AB8}" type="presOf" srcId="{45AD7E73-33EA-40A9-8639-A52951E23E15}" destId="{8CF5E541-85E0-46E5-B9C2-07BDD65FBBB6}" srcOrd="0" destOrd="0" presId="urn:microsoft.com/office/officeart/2005/8/layout/lProcess2"/>
    <dgm:cxn modelId="{5A256796-9D94-4EC4-8084-D46496799FC7}" srcId="{F5B005DC-B515-4689-B25B-1CDFD372A37C}" destId="{45AD7E73-33EA-40A9-8639-A52951E23E15}" srcOrd="21" destOrd="0" parTransId="{EABE2BAC-14D9-4B7B-8637-D86355C4D3C9}" sibTransId="{13093883-67E7-46F7-B745-8280186DB34C}"/>
    <dgm:cxn modelId="{9316D8BF-516C-4E82-AB8F-6876B41B17E4}" type="presOf" srcId="{F268CB58-9688-4EF6-AC8A-440F868106F4}" destId="{5DB32788-60E1-4EAC-BA28-F0722B84CAEB}" srcOrd="0" destOrd="0" presId="urn:microsoft.com/office/officeart/2005/8/layout/lProcess2"/>
    <dgm:cxn modelId="{A70D18F8-3FE5-4B53-96DE-089ABDFDAAF7}" type="presOf" srcId="{BFB0DAE9-CCC4-4CF4-8793-E823507C30E3}" destId="{E21177C9-C358-4E63-96D9-3C9E5EDF8A56}" srcOrd="0" destOrd="0" presId="urn:microsoft.com/office/officeart/2005/8/layout/lProcess2"/>
    <dgm:cxn modelId="{78FB43FF-7575-434A-BDC2-7B711807902B}" type="presOf" srcId="{0BCDB375-FFE9-405E-82FA-BDB7457149D6}" destId="{38B29802-6D36-452C-988E-701D57723E74}" srcOrd="1" destOrd="0" presId="urn:microsoft.com/office/officeart/2005/8/layout/lProcess2"/>
    <dgm:cxn modelId="{86C4390E-C9D1-4581-950B-53A735DF0968}" type="presOf" srcId="{822490F7-E729-4535-B2BE-A23D588B1BC7}" destId="{3AA4E365-2F71-46BE-8A04-EB5BEFEEC11E}" srcOrd="1" destOrd="0" presId="urn:microsoft.com/office/officeart/2005/8/layout/lProcess2"/>
    <dgm:cxn modelId="{E113EAEE-DA34-4495-BE3D-CC593456FE33}" srcId="{F5B005DC-B515-4689-B25B-1CDFD372A37C}" destId="{AA799D28-98AD-4D03-BEE4-FBEE76D5FFE3}" srcOrd="1" destOrd="0" parTransId="{420DE328-EEF2-486B-B692-FF152F25A8A7}" sibTransId="{2F0A788A-3678-4BA0-A706-66EBF3DEF3E3}"/>
    <dgm:cxn modelId="{8F4AF76F-3426-4F24-AC53-F9310568E986}" srcId="{F5B005DC-B515-4689-B25B-1CDFD372A37C}" destId="{848929E3-F0D6-4195-B4CF-E11037F5363C}" srcOrd="4" destOrd="0" parTransId="{8B09D496-6C51-4976-B7D5-078D61AC3585}" sibTransId="{10DC44AD-082D-43D4-ACB9-C78AA911F21F}"/>
    <dgm:cxn modelId="{4A48575E-87AF-4E1B-B0C4-66C57144A29F}" srcId="{F5B005DC-B515-4689-B25B-1CDFD372A37C}" destId="{B8AA9130-055E-4FD7-83E8-8BD814148329}" srcOrd="8" destOrd="0" parTransId="{956AB266-BC91-477A-8B45-57903AAAB733}" sibTransId="{D144B862-3FC9-4824-A7A2-C495167C4946}"/>
    <dgm:cxn modelId="{9168EC58-B027-4A8C-9606-40D28F24C150}" srcId="{F5B005DC-B515-4689-B25B-1CDFD372A37C}" destId="{388824E3-96FE-4B0E-B78F-E297B2A4F8CF}" srcOrd="5" destOrd="0" parTransId="{9A8AABA3-644F-4283-8B0A-F9F483A57D29}" sibTransId="{4D5A1831-9E0E-4C69-A4D1-E7434A868616}"/>
    <dgm:cxn modelId="{E77E993F-3C9B-42C1-9E2C-134028178BAC}" type="presOf" srcId="{85B39786-A25D-4A6C-9FC9-D3473EC5B75E}" destId="{CD916A69-ED65-4E2B-BE42-E7C4D495CDF2}" srcOrd="0" destOrd="0" presId="urn:microsoft.com/office/officeart/2005/8/layout/lProcess2"/>
    <dgm:cxn modelId="{0EE26F72-4567-4848-AAD9-9F1AAC4CEBAD}" type="presOf" srcId="{5D953820-6F9E-4D2C-BED0-2D3BF15A11CA}" destId="{7539FF77-5603-4E59-B038-C6F7DFD856EF}" srcOrd="0" destOrd="0" presId="urn:microsoft.com/office/officeart/2005/8/layout/lProcess2"/>
    <dgm:cxn modelId="{37DF3A3D-0C30-4F32-AE2F-19940993B5BF}" type="presOf" srcId="{8B286C7E-2627-480D-A1A8-B10E2D163E63}" destId="{7D6C5231-41FD-459D-8322-1A0D34D02720}" srcOrd="0" destOrd="0" presId="urn:microsoft.com/office/officeart/2005/8/layout/lProcess2"/>
    <dgm:cxn modelId="{60A894B3-916B-4025-A1EA-7DB5DD886C29}" type="presOf" srcId="{06415918-07F8-4968-A701-FCD057E7CB3F}" destId="{2916F5EE-D25F-4552-9D10-16F9B827ABC4}" srcOrd="0" destOrd="0" presId="urn:microsoft.com/office/officeart/2005/8/layout/lProcess2"/>
    <dgm:cxn modelId="{8062A278-7F5F-429A-BE13-A72DC185C411}" type="presOf" srcId="{F5B005DC-B515-4689-B25B-1CDFD372A37C}" destId="{35DA435E-8A01-488C-8E36-65D3C9214876}" srcOrd="0" destOrd="0" presId="urn:microsoft.com/office/officeart/2005/8/layout/lProcess2"/>
    <dgm:cxn modelId="{229152C3-8F5A-455B-844F-174263D56590}" type="presOf" srcId="{8944F5C9-9240-45BA-AC21-23B11C6C0A42}" destId="{A12E54C4-4811-47E6-8908-45EAAE53ECE1}" srcOrd="1" destOrd="0" presId="urn:microsoft.com/office/officeart/2005/8/layout/lProcess2"/>
    <dgm:cxn modelId="{19BE97F0-8D8F-4C92-BAC4-AC7017EB8942}" srcId="{F5B005DC-B515-4689-B25B-1CDFD372A37C}" destId="{E2C35239-23AB-4792-92D5-F04223281F63}" srcOrd="6" destOrd="0" parTransId="{A0C05B44-192E-46BD-B775-9CD59B0ED990}" sibTransId="{6FC2632A-B194-49A1-98BA-ED1C87895426}"/>
    <dgm:cxn modelId="{8168E841-FD26-4F7E-A0BF-CF0DDC781D0C}" type="presOf" srcId="{5D953820-6F9E-4D2C-BED0-2D3BF15A11CA}" destId="{3CBE8099-54E8-46F4-B3F9-B9FFE84A63FA}" srcOrd="1" destOrd="0" presId="urn:microsoft.com/office/officeart/2005/8/layout/lProcess2"/>
    <dgm:cxn modelId="{96D19146-0521-4FB5-9E18-6BF6BBD98CDD}" type="presOf" srcId="{E2C35239-23AB-4792-92D5-F04223281F63}" destId="{B628A94D-E804-4295-B7BB-6F2C767FE234}" srcOrd="0" destOrd="0" presId="urn:microsoft.com/office/officeart/2005/8/layout/lProcess2"/>
    <dgm:cxn modelId="{DAFE893F-E71D-40A9-A523-60B3C0E6B268}" type="presOf" srcId="{459A0B50-D4A3-4BA2-AA3A-4CE66D4D066F}" destId="{3A0B38D8-F8E1-4ADB-8784-33412CEEEE44}" srcOrd="0" destOrd="0" presId="urn:microsoft.com/office/officeart/2005/8/layout/lProcess2"/>
    <dgm:cxn modelId="{045AF634-F172-4904-BBDF-3D9ED8794617}" type="presOf" srcId="{E2C35239-23AB-4792-92D5-F04223281F63}" destId="{C3799FA5-B9A6-458D-803A-4AC5C2348339}" srcOrd="1" destOrd="0" presId="urn:microsoft.com/office/officeart/2005/8/layout/lProcess2"/>
    <dgm:cxn modelId="{56D49C5C-7CE8-40F5-AFB6-6B75B438C31F}" srcId="{F5B005DC-B515-4689-B25B-1CDFD372A37C}" destId="{459A0B50-D4A3-4BA2-AA3A-4CE66D4D066F}" srcOrd="16" destOrd="0" parTransId="{CF2ACE82-3AE4-440A-AA1B-E16F4C251D74}" sibTransId="{659E0FD0-97A1-4BC4-83CA-B10A90CDB933}"/>
    <dgm:cxn modelId="{68E5AD25-FEE2-4E91-98E5-C6C317936D98}" type="presOf" srcId="{AA799D28-98AD-4D03-BEE4-FBEE76D5FFE3}" destId="{F95C934A-67C1-4C02-ACEB-050D1C5D8673}" srcOrd="0" destOrd="0" presId="urn:microsoft.com/office/officeart/2005/8/layout/lProcess2"/>
    <dgm:cxn modelId="{FA85D17D-B3C8-498A-840A-0D0D944D383B}" type="presOf" srcId="{B8AA9130-055E-4FD7-83E8-8BD814148329}" destId="{84709C04-F752-464E-B804-D42F89F0D897}" srcOrd="1" destOrd="0" presId="urn:microsoft.com/office/officeart/2005/8/layout/lProcess2"/>
    <dgm:cxn modelId="{A17FEE00-C48E-4F80-906A-9D72231E986A}" type="presOf" srcId="{388824E3-96FE-4B0E-B78F-E297B2A4F8CF}" destId="{9DB904A4-31F8-4B29-8BF7-8C903222FB26}" srcOrd="1" destOrd="0" presId="urn:microsoft.com/office/officeart/2005/8/layout/lProcess2"/>
    <dgm:cxn modelId="{CCE73EAA-73EC-40FC-844D-623ACAEBC57E}" type="presOf" srcId="{122CB13D-7061-4050-956C-C7A68EBEA031}" destId="{4E15F70F-1F57-4615-A241-31A68CBCAAC2}" srcOrd="1" destOrd="0" presId="urn:microsoft.com/office/officeart/2005/8/layout/lProcess2"/>
    <dgm:cxn modelId="{6BBAF136-A4B4-4A34-98D9-39D67C600972}" srcId="{F5B005DC-B515-4689-B25B-1CDFD372A37C}" destId="{F268CB58-9688-4EF6-AC8A-440F868106F4}" srcOrd="0" destOrd="0" parTransId="{8C97771C-AFC9-45D4-8F1F-E21796E4E8A1}" sibTransId="{C56D36D8-B250-4DCB-9541-61BEA17CC0A8}"/>
    <dgm:cxn modelId="{5D875D54-D482-4CAB-AAEB-BD9682CBA9FB}" srcId="{F5B005DC-B515-4689-B25B-1CDFD372A37C}" destId="{557008BD-3374-4BC6-A0FC-1918453A6A22}" srcOrd="15" destOrd="0" parTransId="{C352EA57-4D3D-441F-ACF0-778D472CCD57}" sibTransId="{1CF79101-C328-4462-AB7A-78CF40BFF15D}"/>
    <dgm:cxn modelId="{6F470555-7CA4-4AAE-A4B6-C258FFE2A062}" type="presOf" srcId="{5A54CAC2-9286-4A74-8F7A-46E5920B77B1}" destId="{533F0ED9-88CA-4794-B3B5-66624C1FE53E}" srcOrd="1" destOrd="0" presId="urn:microsoft.com/office/officeart/2005/8/layout/lProcess2"/>
    <dgm:cxn modelId="{318EB592-B919-47F3-8BC2-B1E0EE6CC93A}" type="presOf" srcId="{848929E3-F0D6-4195-B4CF-E11037F5363C}" destId="{F9EE9D06-9593-4CE0-BE78-70752380CEB4}" srcOrd="0" destOrd="0" presId="urn:microsoft.com/office/officeart/2005/8/layout/lProcess2"/>
    <dgm:cxn modelId="{68516325-FF06-4EDA-99E5-0175481C89F8}" srcId="{F5B005DC-B515-4689-B25B-1CDFD372A37C}" destId="{878A601F-2711-492A-9523-798247151EEE}" srcOrd="12" destOrd="0" parTransId="{20815167-AB52-4FB7-87DF-6EB200C6F2DA}" sibTransId="{7E3ADD53-B6CC-4824-A5CC-AA00402D6A10}"/>
    <dgm:cxn modelId="{8705308B-E51A-4FD2-8D0E-9E648226E4E7}" srcId="{F5B005DC-B515-4689-B25B-1CDFD372A37C}" destId="{822490F7-E729-4535-B2BE-A23D588B1BC7}" srcOrd="3" destOrd="0" parTransId="{DF8C1F4C-E4CA-4D94-BF76-717340C728F8}" sibTransId="{8BD0E731-E913-488C-8E0D-08C77755F119}"/>
    <dgm:cxn modelId="{30541191-FF54-492D-BC31-A839EF4EB348}" srcId="{F5B005DC-B515-4689-B25B-1CDFD372A37C}" destId="{06415918-07F8-4968-A701-FCD057E7CB3F}" srcOrd="14" destOrd="0" parTransId="{79C110B6-A28D-4BB4-AA8C-8851866A56F3}" sibTransId="{9C65E132-2E4F-45E5-B660-0A397913696F}"/>
    <dgm:cxn modelId="{0885576E-D6D8-4C36-9A83-86440B1CF883}" type="presOf" srcId="{F268CB58-9688-4EF6-AC8A-440F868106F4}" destId="{71A473A9-A65C-47BF-ABA7-B9318C440900}" srcOrd="1" destOrd="0" presId="urn:microsoft.com/office/officeart/2005/8/layout/lProcess2"/>
    <dgm:cxn modelId="{990645CA-819A-4E9C-981D-4C164B531899}" type="presOf" srcId="{8944F5C9-9240-45BA-AC21-23B11C6C0A42}" destId="{FB2DFE96-570C-4614-B974-B222C126901C}" srcOrd="0" destOrd="0" presId="urn:microsoft.com/office/officeart/2005/8/layout/lProcess2"/>
    <dgm:cxn modelId="{77B9806A-262C-4798-89F6-0033AA9B55A0}" type="presOf" srcId="{557008BD-3374-4BC6-A0FC-1918453A6A22}" destId="{253E91F1-D83D-4791-AFE2-999CD6D5B2EC}" srcOrd="0" destOrd="0" presId="urn:microsoft.com/office/officeart/2005/8/layout/lProcess2"/>
    <dgm:cxn modelId="{296A5E34-E9BD-4F40-98FC-77EBF3D3EBB3}" type="presOf" srcId="{45AD7E73-33EA-40A9-8639-A52951E23E15}" destId="{760B064F-84D9-4184-84F3-ECCFE800257A}" srcOrd="1" destOrd="0" presId="urn:microsoft.com/office/officeart/2005/8/layout/lProcess2"/>
    <dgm:cxn modelId="{F2375546-DE90-4C99-B945-95480BE34F63}" type="presOf" srcId="{5A54CAC2-9286-4A74-8F7A-46E5920B77B1}" destId="{3E033646-2976-4D91-9387-C22514956D44}" srcOrd="0" destOrd="0" presId="urn:microsoft.com/office/officeart/2005/8/layout/lProcess2"/>
    <dgm:cxn modelId="{704D378B-FA8C-4DD4-B639-21B55DB83061}" srcId="{F5B005DC-B515-4689-B25B-1CDFD372A37C}" destId="{5A54CAC2-9286-4A74-8F7A-46E5920B77B1}" srcOrd="9" destOrd="0" parTransId="{5DA6F1A2-AE93-4AD7-8708-2981A7466C19}" sibTransId="{525FDE2C-E167-409D-A2F0-D5BC3E0ABA89}"/>
    <dgm:cxn modelId="{16AF9C5F-E18B-4EE7-8669-6210B1A579B5}" type="presOf" srcId="{A4CBB147-1BE4-4605-AFBF-897CB105A4A2}" destId="{F3C40FDA-18F7-421E-9A82-AE32E562BB46}" srcOrd="1" destOrd="0" presId="urn:microsoft.com/office/officeart/2005/8/layout/lProcess2"/>
    <dgm:cxn modelId="{DEA427CA-4608-4409-853B-B2598A711D34}" type="presOf" srcId="{822490F7-E729-4535-B2BE-A23D588B1BC7}" destId="{A3BCEE82-DF19-493E-A541-CED8A2BA98D3}" srcOrd="0" destOrd="0" presId="urn:microsoft.com/office/officeart/2005/8/layout/lProcess2"/>
    <dgm:cxn modelId="{C9423363-1D6D-41DB-A085-904D133D3B01}" type="presOf" srcId="{122CB13D-7061-4050-956C-C7A68EBEA031}" destId="{58B145C7-6FEB-4A0A-A3A7-CFD424B2DD78}" srcOrd="0" destOrd="0" presId="urn:microsoft.com/office/officeart/2005/8/layout/lProcess2"/>
    <dgm:cxn modelId="{5FF92AC4-681C-4C46-9051-0D329F2C58EB}" srcId="{F5B005DC-B515-4689-B25B-1CDFD372A37C}" destId="{122CB13D-7061-4050-956C-C7A68EBEA031}" srcOrd="13" destOrd="0" parTransId="{5C0FC06F-9800-4390-84E5-0B5BD0E9A272}" sibTransId="{E99D3E8E-82BE-450A-BD49-EE199502131D}"/>
    <dgm:cxn modelId="{4DCB9CEA-667C-4143-89CF-7F57DB3AC895}" type="presOf" srcId="{B8AA9130-055E-4FD7-83E8-8BD814148329}" destId="{39C6315F-B49E-4C14-94D8-9E8255A44269}" srcOrd="0" destOrd="0" presId="urn:microsoft.com/office/officeart/2005/8/layout/lProcess2"/>
    <dgm:cxn modelId="{F605358F-6F80-44CD-ACAD-67744235994A}" type="presOf" srcId="{259DEAC3-55A1-45C5-963B-4F517FEB3CF1}" destId="{D686A022-73D1-46F8-A911-CAA4C5234700}" srcOrd="1" destOrd="0" presId="urn:microsoft.com/office/officeart/2005/8/layout/lProcess2"/>
    <dgm:cxn modelId="{005EFC06-2A30-4D20-90EF-04BA7320578D}" type="presOf" srcId="{AA799D28-98AD-4D03-BEE4-FBEE76D5FFE3}" destId="{6DABD1E8-84B5-41D2-808E-A2274C456AC6}" srcOrd="1" destOrd="0" presId="urn:microsoft.com/office/officeart/2005/8/layout/lProcess2"/>
    <dgm:cxn modelId="{CC86C4FC-EBEC-4EF7-B4D7-F8754269D9DD}" srcId="{F5B005DC-B515-4689-B25B-1CDFD372A37C}" destId="{85B39786-A25D-4A6C-9FC9-D3473EC5B75E}" srcOrd="18" destOrd="0" parTransId="{680FD2C4-4E35-4A54-9657-BE9DCE21E6A0}" sibTransId="{BE34853F-CCA0-4018-B587-C0A79D7CCB54}"/>
    <dgm:cxn modelId="{F7725B33-4C34-4129-9696-B7E0E293C1D2}" srcId="{F5B005DC-B515-4689-B25B-1CDFD372A37C}" destId="{BFB0DAE9-CCC4-4CF4-8793-E823507C30E3}" srcOrd="20" destOrd="0" parTransId="{4DC8BF5E-3A1B-44EC-ADB4-9D61D9E190DD}" sibTransId="{60C257BB-FFA8-46D5-9D19-7D31E5462B1F}"/>
    <dgm:cxn modelId="{ACE5F62E-78A9-44E6-BE66-4A96AADE75FF}" type="presParOf" srcId="{35DA435E-8A01-488C-8E36-65D3C9214876}" destId="{EBE82E83-4D98-4B83-8BCB-A91EECFCB5C9}" srcOrd="0" destOrd="0" presId="urn:microsoft.com/office/officeart/2005/8/layout/lProcess2"/>
    <dgm:cxn modelId="{D0063AA2-1E9A-4AA6-8D9C-DF9A1B985DCE}" type="presParOf" srcId="{EBE82E83-4D98-4B83-8BCB-A91EECFCB5C9}" destId="{5DB32788-60E1-4EAC-BA28-F0722B84CAEB}" srcOrd="0" destOrd="0" presId="urn:microsoft.com/office/officeart/2005/8/layout/lProcess2"/>
    <dgm:cxn modelId="{61046287-14DB-4770-AAE5-6E85203E30AD}" type="presParOf" srcId="{EBE82E83-4D98-4B83-8BCB-A91EECFCB5C9}" destId="{71A473A9-A65C-47BF-ABA7-B9318C440900}" srcOrd="1" destOrd="0" presId="urn:microsoft.com/office/officeart/2005/8/layout/lProcess2"/>
    <dgm:cxn modelId="{531C8969-84FA-4DE0-9FDC-221C20F6A903}" type="presParOf" srcId="{EBE82E83-4D98-4B83-8BCB-A91EECFCB5C9}" destId="{293A903C-1B7D-46CA-9D83-CAD11F58B40B}" srcOrd="2" destOrd="0" presId="urn:microsoft.com/office/officeart/2005/8/layout/lProcess2"/>
    <dgm:cxn modelId="{2D2104ED-FC94-402E-AA4F-16DF686C06CF}" type="presParOf" srcId="{293A903C-1B7D-46CA-9D83-CAD11F58B40B}" destId="{D937A5E0-8A51-477E-8B69-62F2FC52197A}" srcOrd="0" destOrd="0" presId="urn:microsoft.com/office/officeart/2005/8/layout/lProcess2"/>
    <dgm:cxn modelId="{A2ADF318-EE8C-48CD-8660-CB0D104BFD57}" type="presParOf" srcId="{35DA435E-8A01-488C-8E36-65D3C9214876}" destId="{6D3311DC-9ABF-4F1E-BBA6-01E41FF1DEDB}" srcOrd="1" destOrd="0" presId="urn:microsoft.com/office/officeart/2005/8/layout/lProcess2"/>
    <dgm:cxn modelId="{54BEB3A7-A8E2-4C27-8E8E-52130477FAC6}" type="presParOf" srcId="{35DA435E-8A01-488C-8E36-65D3C9214876}" destId="{D099411D-7EC7-4A6D-A6C8-C8730BB06EA9}" srcOrd="2" destOrd="0" presId="urn:microsoft.com/office/officeart/2005/8/layout/lProcess2"/>
    <dgm:cxn modelId="{34AC27AD-C81E-4760-BFD4-D2AB575CA829}" type="presParOf" srcId="{D099411D-7EC7-4A6D-A6C8-C8730BB06EA9}" destId="{F95C934A-67C1-4C02-ACEB-050D1C5D8673}" srcOrd="0" destOrd="0" presId="urn:microsoft.com/office/officeart/2005/8/layout/lProcess2"/>
    <dgm:cxn modelId="{FC84F798-24FC-40EA-94AF-D128BCA5D11E}" type="presParOf" srcId="{D099411D-7EC7-4A6D-A6C8-C8730BB06EA9}" destId="{6DABD1E8-84B5-41D2-808E-A2274C456AC6}" srcOrd="1" destOrd="0" presId="urn:microsoft.com/office/officeart/2005/8/layout/lProcess2"/>
    <dgm:cxn modelId="{8AEA44FA-F936-4011-AE8E-7DBE0E015809}" type="presParOf" srcId="{D099411D-7EC7-4A6D-A6C8-C8730BB06EA9}" destId="{27084E91-4C1F-4E0A-9DAD-C6335F5E5B5B}" srcOrd="2" destOrd="0" presId="urn:microsoft.com/office/officeart/2005/8/layout/lProcess2"/>
    <dgm:cxn modelId="{1F59BFBB-1BE7-49F6-AFF4-3D095BDEF5BD}" type="presParOf" srcId="{27084E91-4C1F-4E0A-9DAD-C6335F5E5B5B}" destId="{7ABD6F8A-39F5-4A34-8BB3-8F617519D19E}" srcOrd="0" destOrd="0" presId="urn:microsoft.com/office/officeart/2005/8/layout/lProcess2"/>
    <dgm:cxn modelId="{13F0B475-89A3-407B-89B9-8456B4639E6D}" type="presParOf" srcId="{35DA435E-8A01-488C-8E36-65D3C9214876}" destId="{04C8F145-2C76-4ACC-852C-8A3FC933E8B7}" srcOrd="3" destOrd="0" presId="urn:microsoft.com/office/officeart/2005/8/layout/lProcess2"/>
    <dgm:cxn modelId="{6D847F2C-C8D0-4EEE-B7C3-6E9704E05517}" type="presParOf" srcId="{35DA435E-8A01-488C-8E36-65D3C9214876}" destId="{206F5B1F-5F5E-4FC3-8312-CBA6A5F3A0A1}" srcOrd="4" destOrd="0" presId="urn:microsoft.com/office/officeart/2005/8/layout/lProcess2"/>
    <dgm:cxn modelId="{ABEC13B8-4AFA-49A1-BBD9-12592FCD2F31}" type="presParOf" srcId="{206F5B1F-5F5E-4FC3-8312-CBA6A5F3A0A1}" destId="{FB2DFE96-570C-4614-B974-B222C126901C}" srcOrd="0" destOrd="0" presId="urn:microsoft.com/office/officeart/2005/8/layout/lProcess2"/>
    <dgm:cxn modelId="{2E7570BD-A786-4304-80EF-167798CC606C}" type="presParOf" srcId="{206F5B1F-5F5E-4FC3-8312-CBA6A5F3A0A1}" destId="{A12E54C4-4811-47E6-8908-45EAAE53ECE1}" srcOrd="1" destOrd="0" presId="urn:microsoft.com/office/officeart/2005/8/layout/lProcess2"/>
    <dgm:cxn modelId="{CB108A60-6D9D-41BA-80AB-91FDDF696AD3}" type="presParOf" srcId="{206F5B1F-5F5E-4FC3-8312-CBA6A5F3A0A1}" destId="{496F5EAF-155A-4EE6-A4AB-60571C3BAAD2}" srcOrd="2" destOrd="0" presId="urn:microsoft.com/office/officeart/2005/8/layout/lProcess2"/>
    <dgm:cxn modelId="{BEA77FC0-6A36-4D3C-8A4E-35D09F739553}" type="presParOf" srcId="{496F5EAF-155A-4EE6-A4AB-60571C3BAAD2}" destId="{873CA7DE-83C7-4204-86CB-029522F1D0E4}" srcOrd="0" destOrd="0" presId="urn:microsoft.com/office/officeart/2005/8/layout/lProcess2"/>
    <dgm:cxn modelId="{354F783D-9554-4A0D-BF74-CE7E694F68A3}" type="presParOf" srcId="{35DA435E-8A01-488C-8E36-65D3C9214876}" destId="{A592D289-B4BE-4A8A-9345-06C813777A29}" srcOrd="5" destOrd="0" presId="urn:microsoft.com/office/officeart/2005/8/layout/lProcess2"/>
    <dgm:cxn modelId="{F3D3EB41-52B8-4625-B9AA-B22EBA0BB000}" type="presParOf" srcId="{35DA435E-8A01-488C-8E36-65D3C9214876}" destId="{31010D3A-9521-4857-8F1E-DE53551E5A43}" srcOrd="6" destOrd="0" presId="urn:microsoft.com/office/officeart/2005/8/layout/lProcess2"/>
    <dgm:cxn modelId="{996DD944-C76E-4E0E-8497-3877EFCFE9FD}" type="presParOf" srcId="{31010D3A-9521-4857-8F1E-DE53551E5A43}" destId="{A3BCEE82-DF19-493E-A541-CED8A2BA98D3}" srcOrd="0" destOrd="0" presId="urn:microsoft.com/office/officeart/2005/8/layout/lProcess2"/>
    <dgm:cxn modelId="{272FC8A8-F07F-4C4E-BF3A-A8A9FF4A05A0}" type="presParOf" srcId="{31010D3A-9521-4857-8F1E-DE53551E5A43}" destId="{3AA4E365-2F71-46BE-8A04-EB5BEFEEC11E}" srcOrd="1" destOrd="0" presId="urn:microsoft.com/office/officeart/2005/8/layout/lProcess2"/>
    <dgm:cxn modelId="{379588A3-2133-458E-A80D-4B0E1268F41D}" type="presParOf" srcId="{31010D3A-9521-4857-8F1E-DE53551E5A43}" destId="{49174BA0-D3F7-499B-81EA-7C04DB2AC023}" srcOrd="2" destOrd="0" presId="urn:microsoft.com/office/officeart/2005/8/layout/lProcess2"/>
    <dgm:cxn modelId="{0B019D4A-AE0C-4375-9AED-978D6A56345B}" type="presParOf" srcId="{49174BA0-D3F7-499B-81EA-7C04DB2AC023}" destId="{901FE85A-CF19-498B-8795-92250ABCC9FD}" srcOrd="0" destOrd="0" presId="urn:microsoft.com/office/officeart/2005/8/layout/lProcess2"/>
    <dgm:cxn modelId="{E619D95E-D613-4AF0-928D-0F5F353943AE}" type="presParOf" srcId="{35DA435E-8A01-488C-8E36-65D3C9214876}" destId="{B737B79B-3F84-4F81-A565-3740B790D287}" srcOrd="7" destOrd="0" presId="urn:microsoft.com/office/officeart/2005/8/layout/lProcess2"/>
    <dgm:cxn modelId="{593C7A29-7B36-4EC1-8480-3FB599BB2A90}" type="presParOf" srcId="{35DA435E-8A01-488C-8E36-65D3C9214876}" destId="{6B200970-E0BE-4735-99B2-4F056969519A}" srcOrd="8" destOrd="0" presId="urn:microsoft.com/office/officeart/2005/8/layout/lProcess2"/>
    <dgm:cxn modelId="{09FBE0BF-3172-4606-990C-CC0B744BFECB}" type="presParOf" srcId="{6B200970-E0BE-4735-99B2-4F056969519A}" destId="{F9EE9D06-9593-4CE0-BE78-70752380CEB4}" srcOrd="0" destOrd="0" presId="urn:microsoft.com/office/officeart/2005/8/layout/lProcess2"/>
    <dgm:cxn modelId="{58A63C4C-6AB1-4E2A-8487-CA25FA0587DB}" type="presParOf" srcId="{6B200970-E0BE-4735-99B2-4F056969519A}" destId="{B8319A0C-4E55-4C4D-A6C5-6DB3F4A3FC22}" srcOrd="1" destOrd="0" presId="urn:microsoft.com/office/officeart/2005/8/layout/lProcess2"/>
    <dgm:cxn modelId="{2E5FDF26-68A8-42BF-B705-8DFC4F30BD7F}" type="presParOf" srcId="{6B200970-E0BE-4735-99B2-4F056969519A}" destId="{BF8770C8-C757-483D-97BC-41D3BDE6B89D}" srcOrd="2" destOrd="0" presId="urn:microsoft.com/office/officeart/2005/8/layout/lProcess2"/>
    <dgm:cxn modelId="{BD00914E-D1F0-43E5-B358-FB2E87EBF06C}" type="presParOf" srcId="{BF8770C8-C757-483D-97BC-41D3BDE6B89D}" destId="{871C50EF-4057-439A-B3AB-7F99F1390E9D}" srcOrd="0" destOrd="0" presId="urn:microsoft.com/office/officeart/2005/8/layout/lProcess2"/>
    <dgm:cxn modelId="{2C56E06F-F731-483A-AFA0-A89E971D8214}" type="presParOf" srcId="{35DA435E-8A01-488C-8E36-65D3C9214876}" destId="{022D4EEC-A159-4BF2-9D54-EB64646C0AB4}" srcOrd="9" destOrd="0" presId="urn:microsoft.com/office/officeart/2005/8/layout/lProcess2"/>
    <dgm:cxn modelId="{3DC008B2-A690-450F-AF0C-89370E6A94EB}" type="presParOf" srcId="{35DA435E-8A01-488C-8E36-65D3C9214876}" destId="{748497F5-8710-42C6-90F5-4915B360DA7D}" srcOrd="10" destOrd="0" presId="urn:microsoft.com/office/officeart/2005/8/layout/lProcess2"/>
    <dgm:cxn modelId="{775C013B-A19A-467A-A396-5CB789166961}" type="presParOf" srcId="{748497F5-8710-42C6-90F5-4915B360DA7D}" destId="{9B8EFD63-5762-42DF-B8F2-224D60C90DEB}" srcOrd="0" destOrd="0" presId="urn:microsoft.com/office/officeart/2005/8/layout/lProcess2"/>
    <dgm:cxn modelId="{6AB3AAB8-2BF8-433D-8F3B-5E3B3B78C0A7}" type="presParOf" srcId="{748497F5-8710-42C6-90F5-4915B360DA7D}" destId="{9DB904A4-31F8-4B29-8BF7-8C903222FB26}" srcOrd="1" destOrd="0" presId="urn:microsoft.com/office/officeart/2005/8/layout/lProcess2"/>
    <dgm:cxn modelId="{081E7580-E3BB-41DA-A043-0E78C3C6F819}" type="presParOf" srcId="{748497F5-8710-42C6-90F5-4915B360DA7D}" destId="{2B3A1CC6-5FBC-4DBA-8FFB-EF9362EC2AE2}" srcOrd="2" destOrd="0" presId="urn:microsoft.com/office/officeart/2005/8/layout/lProcess2"/>
    <dgm:cxn modelId="{7CF3BBBE-4DD3-4617-9E5F-EF9A65457AF6}" type="presParOf" srcId="{2B3A1CC6-5FBC-4DBA-8FFB-EF9362EC2AE2}" destId="{20634990-B73A-4D87-BA82-F4056E8E449E}" srcOrd="0" destOrd="0" presId="urn:microsoft.com/office/officeart/2005/8/layout/lProcess2"/>
    <dgm:cxn modelId="{921F70CD-ABFA-42FF-99E4-5913D2C9B630}" type="presParOf" srcId="{35DA435E-8A01-488C-8E36-65D3C9214876}" destId="{CC80AF92-E9F4-427C-9814-C4AAED210145}" srcOrd="11" destOrd="0" presId="urn:microsoft.com/office/officeart/2005/8/layout/lProcess2"/>
    <dgm:cxn modelId="{E002B8FA-1BE7-4BB2-B250-BA7EDD2BBC54}" type="presParOf" srcId="{35DA435E-8A01-488C-8E36-65D3C9214876}" destId="{5E3B334B-A776-49CA-9C7E-4BE174E11A90}" srcOrd="12" destOrd="0" presId="urn:microsoft.com/office/officeart/2005/8/layout/lProcess2"/>
    <dgm:cxn modelId="{42DEF329-7A37-475F-82EC-772AF6785858}" type="presParOf" srcId="{5E3B334B-A776-49CA-9C7E-4BE174E11A90}" destId="{B628A94D-E804-4295-B7BB-6F2C767FE234}" srcOrd="0" destOrd="0" presId="urn:microsoft.com/office/officeart/2005/8/layout/lProcess2"/>
    <dgm:cxn modelId="{048DB0DD-716D-41E1-9044-752A6762FD07}" type="presParOf" srcId="{5E3B334B-A776-49CA-9C7E-4BE174E11A90}" destId="{C3799FA5-B9A6-458D-803A-4AC5C2348339}" srcOrd="1" destOrd="0" presId="urn:microsoft.com/office/officeart/2005/8/layout/lProcess2"/>
    <dgm:cxn modelId="{594BF7DD-AA83-4483-BB9B-7F6173BF17D4}" type="presParOf" srcId="{5E3B334B-A776-49CA-9C7E-4BE174E11A90}" destId="{876675CB-682E-4058-9613-DC5A89887FCB}" srcOrd="2" destOrd="0" presId="urn:microsoft.com/office/officeart/2005/8/layout/lProcess2"/>
    <dgm:cxn modelId="{E8CA1040-DA18-4609-8C0B-276F430102CF}" type="presParOf" srcId="{876675CB-682E-4058-9613-DC5A89887FCB}" destId="{9A60D2C0-05F7-40F3-ABC2-911266E9FE44}" srcOrd="0" destOrd="0" presId="urn:microsoft.com/office/officeart/2005/8/layout/lProcess2"/>
    <dgm:cxn modelId="{A60D12D0-DE1F-407A-A7B6-336E12721C58}" type="presParOf" srcId="{35DA435E-8A01-488C-8E36-65D3C9214876}" destId="{DB3F0FFC-4D04-46F5-BAE3-B9BA17B9DB0E}" srcOrd="13" destOrd="0" presId="urn:microsoft.com/office/officeart/2005/8/layout/lProcess2"/>
    <dgm:cxn modelId="{2CB0F180-ACB6-425E-AC33-FFB85C0D64B6}" type="presParOf" srcId="{35DA435E-8A01-488C-8E36-65D3C9214876}" destId="{AC6E1D91-6DBD-4440-A8F6-34855660731A}" srcOrd="14" destOrd="0" presId="urn:microsoft.com/office/officeart/2005/8/layout/lProcess2"/>
    <dgm:cxn modelId="{7165FE09-C18E-4DF8-B06D-FFFB2EFC5A7E}" type="presParOf" srcId="{AC6E1D91-6DBD-4440-A8F6-34855660731A}" destId="{5F2E8450-EA15-47A9-8DFD-17808B723C78}" srcOrd="0" destOrd="0" presId="urn:microsoft.com/office/officeart/2005/8/layout/lProcess2"/>
    <dgm:cxn modelId="{396EB863-62C3-4FBF-87AB-C63888426321}" type="presParOf" srcId="{AC6E1D91-6DBD-4440-A8F6-34855660731A}" destId="{4FB6A3B4-EDC0-4F65-BEF5-7B00CAB7FA7D}" srcOrd="1" destOrd="0" presId="urn:microsoft.com/office/officeart/2005/8/layout/lProcess2"/>
    <dgm:cxn modelId="{C4F8A8B3-4D13-4DEB-8BE0-742A2744D5F6}" type="presParOf" srcId="{AC6E1D91-6DBD-4440-A8F6-34855660731A}" destId="{2A675D89-5063-4C98-96A9-0D169F92FFDB}" srcOrd="2" destOrd="0" presId="urn:microsoft.com/office/officeart/2005/8/layout/lProcess2"/>
    <dgm:cxn modelId="{30B7AFB6-C88D-436D-A7C8-362704E3097F}" type="presParOf" srcId="{2A675D89-5063-4C98-96A9-0D169F92FFDB}" destId="{4FA592DF-91F9-40CD-B7EF-E3F0CFECC401}" srcOrd="0" destOrd="0" presId="urn:microsoft.com/office/officeart/2005/8/layout/lProcess2"/>
    <dgm:cxn modelId="{860716CC-BF67-4C94-952F-1578E275CBD8}" type="presParOf" srcId="{35DA435E-8A01-488C-8E36-65D3C9214876}" destId="{9A6F8A5B-933C-438E-95E7-B996EB7A4D42}" srcOrd="15" destOrd="0" presId="urn:microsoft.com/office/officeart/2005/8/layout/lProcess2"/>
    <dgm:cxn modelId="{908D06E8-42D9-4568-BB99-5E47254F6979}" type="presParOf" srcId="{35DA435E-8A01-488C-8E36-65D3C9214876}" destId="{F9EB6E79-A115-4C22-AF3D-F8195CC64E65}" srcOrd="16" destOrd="0" presId="urn:microsoft.com/office/officeart/2005/8/layout/lProcess2"/>
    <dgm:cxn modelId="{F1DEC73C-9679-4E28-957E-81716010D583}" type="presParOf" srcId="{F9EB6E79-A115-4C22-AF3D-F8195CC64E65}" destId="{39C6315F-B49E-4C14-94D8-9E8255A44269}" srcOrd="0" destOrd="0" presId="urn:microsoft.com/office/officeart/2005/8/layout/lProcess2"/>
    <dgm:cxn modelId="{7C42240F-6B84-422F-8D66-DBD80362A199}" type="presParOf" srcId="{F9EB6E79-A115-4C22-AF3D-F8195CC64E65}" destId="{84709C04-F752-464E-B804-D42F89F0D897}" srcOrd="1" destOrd="0" presId="urn:microsoft.com/office/officeart/2005/8/layout/lProcess2"/>
    <dgm:cxn modelId="{CBCC5344-FF8A-4167-842E-22C065987200}" type="presParOf" srcId="{F9EB6E79-A115-4C22-AF3D-F8195CC64E65}" destId="{BA9BD775-6E07-45C8-990F-90BB4EA6D13A}" srcOrd="2" destOrd="0" presId="urn:microsoft.com/office/officeart/2005/8/layout/lProcess2"/>
    <dgm:cxn modelId="{FC2C51C6-1809-42E1-8414-C26B4CE8C031}" type="presParOf" srcId="{BA9BD775-6E07-45C8-990F-90BB4EA6D13A}" destId="{D8D9538E-F9A2-463C-84C9-ADED26D4ADBF}" srcOrd="0" destOrd="0" presId="urn:microsoft.com/office/officeart/2005/8/layout/lProcess2"/>
    <dgm:cxn modelId="{59340970-CD42-4CE0-A6D9-4AAA3C7399F9}" type="presParOf" srcId="{35DA435E-8A01-488C-8E36-65D3C9214876}" destId="{121CD34E-42AA-479A-98FE-4E8E777213EC}" srcOrd="17" destOrd="0" presId="urn:microsoft.com/office/officeart/2005/8/layout/lProcess2"/>
    <dgm:cxn modelId="{04C2992D-925F-4270-B378-903EED00BF95}" type="presParOf" srcId="{35DA435E-8A01-488C-8E36-65D3C9214876}" destId="{FBC07543-F8B3-4F37-A5CC-E4879DA76B68}" srcOrd="18" destOrd="0" presId="urn:microsoft.com/office/officeart/2005/8/layout/lProcess2"/>
    <dgm:cxn modelId="{EDBF386B-5262-45F4-AF14-708E0565B5D9}" type="presParOf" srcId="{FBC07543-F8B3-4F37-A5CC-E4879DA76B68}" destId="{3E033646-2976-4D91-9387-C22514956D44}" srcOrd="0" destOrd="0" presId="urn:microsoft.com/office/officeart/2005/8/layout/lProcess2"/>
    <dgm:cxn modelId="{CD3FBC69-A75A-4F23-BCF3-C7BCE92D0022}" type="presParOf" srcId="{FBC07543-F8B3-4F37-A5CC-E4879DA76B68}" destId="{533F0ED9-88CA-4794-B3B5-66624C1FE53E}" srcOrd="1" destOrd="0" presId="urn:microsoft.com/office/officeart/2005/8/layout/lProcess2"/>
    <dgm:cxn modelId="{7E97C5D0-C288-4DE2-A43C-A9AD87CA23C7}" type="presParOf" srcId="{FBC07543-F8B3-4F37-A5CC-E4879DA76B68}" destId="{9E8D07E5-42BF-46BD-95CC-4E7ED0C47AC7}" srcOrd="2" destOrd="0" presId="urn:microsoft.com/office/officeart/2005/8/layout/lProcess2"/>
    <dgm:cxn modelId="{C265EAB5-CD03-42E2-861C-D2DF44BDBDE2}" type="presParOf" srcId="{9E8D07E5-42BF-46BD-95CC-4E7ED0C47AC7}" destId="{2E46185F-D298-4C5A-BCC4-3080320B375A}" srcOrd="0" destOrd="0" presId="urn:microsoft.com/office/officeart/2005/8/layout/lProcess2"/>
    <dgm:cxn modelId="{8F333006-A8A3-4C8B-BA21-483D763EF813}" type="presParOf" srcId="{35DA435E-8A01-488C-8E36-65D3C9214876}" destId="{CF0343CD-2672-4C7F-B92C-B92BDAC25D97}" srcOrd="19" destOrd="0" presId="urn:microsoft.com/office/officeart/2005/8/layout/lProcess2"/>
    <dgm:cxn modelId="{CCCBEC9C-5AF2-49AC-BF9F-4373C6016ADF}" type="presParOf" srcId="{35DA435E-8A01-488C-8E36-65D3C9214876}" destId="{86A94F41-838C-442A-902E-D4BD717CDB02}" srcOrd="20" destOrd="0" presId="urn:microsoft.com/office/officeart/2005/8/layout/lProcess2"/>
    <dgm:cxn modelId="{1458ECCC-E12D-45C1-8E75-AFB5C0BF6609}" type="presParOf" srcId="{86A94F41-838C-442A-902E-D4BD717CDB02}" destId="{7D6C5231-41FD-459D-8322-1A0D34D02720}" srcOrd="0" destOrd="0" presId="urn:microsoft.com/office/officeart/2005/8/layout/lProcess2"/>
    <dgm:cxn modelId="{7613307B-6F01-4864-8994-8253DF78AD80}" type="presParOf" srcId="{86A94F41-838C-442A-902E-D4BD717CDB02}" destId="{39B0E1EA-3759-4534-8B1A-EC201CA9D4CE}" srcOrd="1" destOrd="0" presId="urn:microsoft.com/office/officeart/2005/8/layout/lProcess2"/>
    <dgm:cxn modelId="{99D72922-EE25-4AFF-90D4-39FA02ABCF2A}" type="presParOf" srcId="{86A94F41-838C-442A-902E-D4BD717CDB02}" destId="{FD441DC7-D187-45CA-9AAB-388982ACE52B}" srcOrd="2" destOrd="0" presId="urn:microsoft.com/office/officeart/2005/8/layout/lProcess2"/>
    <dgm:cxn modelId="{70D5F346-3A3A-44B5-92AD-06D901080B73}" type="presParOf" srcId="{FD441DC7-D187-45CA-9AAB-388982ACE52B}" destId="{20040D92-5492-4F31-806F-E3CB4BCE9AB6}" srcOrd="0" destOrd="0" presId="urn:microsoft.com/office/officeart/2005/8/layout/lProcess2"/>
    <dgm:cxn modelId="{8C0C36E9-FBE0-4D7F-9B1D-0B0BDD22F3DE}" type="presParOf" srcId="{35DA435E-8A01-488C-8E36-65D3C9214876}" destId="{31A75AD5-B461-4D59-9B35-47D864FBA49B}" srcOrd="21" destOrd="0" presId="urn:microsoft.com/office/officeart/2005/8/layout/lProcess2"/>
    <dgm:cxn modelId="{2FC1FAB6-51B2-4BAC-9076-894643EA7E08}" type="presParOf" srcId="{35DA435E-8A01-488C-8E36-65D3C9214876}" destId="{10A9C097-2D8D-4D64-B1C7-62753472B570}" srcOrd="22" destOrd="0" presId="urn:microsoft.com/office/officeart/2005/8/layout/lProcess2"/>
    <dgm:cxn modelId="{F10F8C6A-5C0F-4B7A-91C3-C2C50663ED66}" type="presParOf" srcId="{10A9C097-2D8D-4D64-B1C7-62753472B570}" destId="{31E61BA4-8558-4BAD-9195-4AACEBF7977F}" srcOrd="0" destOrd="0" presId="urn:microsoft.com/office/officeart/2005/8/layout/lProcess2"/>
    <dgm:cxn modelId="{99C80345-21E4-4E58-A960-DA6B7F75384F}" type="presParOf" srcId="{10A9C097-2D8D-4D64-B1C7-62753472B570}" destId="{F3C40FDA-18F7-421E-9A82-AE32E562BB46}" srcOrd="1" destOrd="0" presId="urn:microsoft.com/office/officeart/2005/8/layout/lProcess2"/>
    <dgm:cxn modelId="{2708A3C3-5BA0-4DF1-9F1C-8AD0AF45DF4E}" type="presParOf" srcId="{10A9C097-2D8D-4D64-B1C7-62753472B570}" destId="{0784253D-7B6D-4F07-B3B2-75B419C5D8CF}" srcOrd="2" destOrd="0" presId="urn:microsoft.com/office/officeart/2005/8/layout/lProcess2"/>
    <dgm:cxn modelId="{7DA691B9-EFA3-4576-9EEA-141E6F52F919}" type="presParOf" srcId="{0784253D-7B6D-4F07-B3B2-75B419C5D8CF}" destId="{E201D4EA-2D4F-4C53-B5E4-C8DD0216BFA3}" srcOrd="0" destOrd="0" presId="urn:microsoft.com/office/officeart/2005/8/layout/lProcess2"/>
    <dgm:cxn modelId="{DE22B521-1588-4D7B-BA48-6DC4ED007B05}" type="presParOf" srcId="{35DA435E-8A01-488C-8E36-65D3C9214876}" destId="{3C0ABE9E-A767-4EE8-94BA-F469018B322C}" srcOrd="23" destOrd="0" presId="urn:microsoft.com/office/officeart/2005/8/layout/lProcess2"/>
    <dgm:cxn modelId="{824C718F-A23B-40D3-A44E-7A67DB9F5C03}" type="presParOf" srcId="{35DA435E-8A01-488C-8E36-65D3C9214876}" destId="{832AC55C-AC39-48C8-A42C-B54FFF9A9F41}" srcOrd="24" destOrd="0" presId="urn:microsoft.com/office/officeart/2005/8/layout/lProcess2"/>
    <dgm:cxn modelId="{C755FF84-C63E-4723-B9B0-11B4FE6F8914}" type="presParOf" srcId="{832AC55C-AC39-48C8-A42C-B54FFF9A9F41}" destId="{FA9A55B5-7EF0-468A-95EB-57FC0CAC2561}" srcOrd="0" destOrd="0" presId="urn:microsoft.com/office/officeart/2005/8/layout/lProcess2"/>
    <dgm:cxn modelId="{08FEC96D-1F84-4DA4-8860-E7B140B2CD6A}" type="presParOf" srcId="{832AC55C-AC39-48C8-A42C-B54FFF9A9F41}" destId="{B88C5C1B-5A1D-41C4-9F85-B4F3CEA453FE}" srcOrd="1" destOrd="0" presId="urn:microsoft.com/office/officeart/2005/8/layout/lProcess2"/>
    <dgm:cxn modelId="{7B6F7D4B-8C76-45D0-BE21-1B4EA955BCF7}" type="presParOf" srcId="{832AC55C-AC39-48C8-A42C-B54FFF9A9F41}" destId="{2480DA88-61BE-4A29-8D01-E94617BBF443}" srcOrd="2" destOrd="0" presId="urn:microsoft.com/office/officeart/2005/8/layout/lProcess2"/>
    <dgm:cxn modelId="{AFA36844-1022-41BA-9713-665DEC27E906}" type="presParOf" srcId="{2480DA88-61BE-4A29-8D01-E94617BBF443}" destId="{74C7F038-6FB6-40A1-81A5-5ADE668C7677}" srcOrd="0" destOrd="0" presId="urn:microsoft.com/office/officeart/2005/8/layout/lProcess2"/>
    <dgm:cxn modelId="{573950E7-015B-4E86-9CD8-9912C70D64E8}" type="presParOf" srcId="{35DA435E-8A01-488C-8E36-65D3C9214876}" destId="{97F09560-CC1F-472A-8CEC-C082C01F3C0C}" srcOrd="25" destOrd="0" presId="urn:microsoft.com/office/officeart/2005/8/layout/lProcess2"/>
    <dgm:cxn modelId="{AD195101-A796-4AE8-ACAA-7EF2C763D333}" type="presParOf" srcId="{35DA435E-8A01-488C-8E36-65D3C9214876}" destId="{921F8F7B-C371-4774-BDFC-25905961A07D}" srcOrd="26" destOrd="0" presId="urn:microsoft.com/office/officeart/2005/8/layout/lProcess2"/>
    <dgm:cxn modelId="{C2F62AC3-1261-4C46-8181-6F598C4AAC3A}" type="presParOf" srcId="{921F8F7B-C371-4774-BDFC-25905961A07D}" destId="{58B145C7-6FEB-4A0A-A3A7-CFD424B2DD78}" srcOrd="0" destOrd="0" presId="urn:microsoft.com/office/officeart/2005/8/layout/lProcess2"/>
    <dgm:cxn modelId="{5E15ABF0-A5ED-45FE-BAE9-8B1CF072AA78}" type="presParOf" srcId="{921F8F7B-C371-4774-BDFC-25905961A07D}" destId="{4E15F70F-1F57-4615-A241-31A68CBCAAC2}" srcOrd="1" destOrd="0" presId="urn:microsoft.com/office/officeart/2005/8/layout/lProcess2"/>
    <dgm:cxn modelId="{13B48F86-8C52-481A-9CC7-7E85880BAFEB}" type="presParOf" srcId="{921F8F7B-C371-4774-BDFC-25905961A07D}" destId="{5C55584B-004A-4ED0-BB36-2B9A6C4040A7}" srcOrd="2" destOrd="0" presId="urn:microsoft.com/office/officeart/2005/8/layout/lProcess2"/>
    <dgm:cxn modelId="{D2C7F3CE-CDBD-4F90-B524-C0E69F46127C}" type="presParOf" srcId="{5C55584B-004A-4ED0-BB36-2B9A6C4040A7}" destId="{EDBDB1A0-5320-4EE1-8C43-55A1DF22E370}" srcOrd="0" destOrd="0" presId="urn:microsoft.com/office/officeart/2005/8/layout/lProcess2"/>
    <dgm:cxn modelId="{92E76F8D-10B1-46E7-B56E-E17BB4ABC5DA}" type="presParOf" srcId="{35DA435E-8A01-488C-8E36-65D3C9214876}" destId="{4A101DAB-7BA2-4023-A7EB-C3D861010948}" srcOrd="27" destOrd="0" presId="urn:microsoft.com/office/officeart/2005/8/layout/lProcess2"/>
    <dgm:cxn modelId="{207339DE-908F-4BCC-B29B-8B366F0A2391}" type="presParOf" srcId="{35DA435E-8A01-488C-8E36-65D3C9214876}" destId="{8BB758DA-DE1E-4D47-B84D-E3C1BE1354B0}" srcOrd="28" destOrd="0" presId="urn:microsoft.com/office/officeart/2005/8/layout/lProcess2"/>
    <dgm:cxn modelId="{F9565952-2EBE-44FB-8A7F-6CE65B1AD4FC}" type="presParOf" srcId="{8BB758DA-DE1E-4D47-B84D-E3C1BE1354B0}" destId="{2916F5EE-D25F-4552-9D10-16F9B827ABC4}" srcOrd="0" destOrd="0" presId="urn:microsoft.com/office/officeart/2005/8/layout/lProcess2"/>
    <dgm:cxn modelId="{1CEC156B-BD1F-4F56-B7F2-1DEB7A94805B}" type="presParOf" srcId="{8BB758DA-DE1E-4D47-B84D-E3C1BE1354B0}" destId="{98831B5E-03B2-4F5F-9FE5-C3A2B7C20D10}" srcOrd="1" destOrd="0" presId="urn:microsoft.com/office/officeart/2005/8/layout/lProcess2"/>
    <dgm:cxn modelId="{4CFD0000-BD8D-4986-86A7-0EEEA6D47F20}" type="presParOf" srcId="{8BB758DA-DE1E-4D47-B84D-E3C1BE1354B0}" destId="{905D6703-6276-481C-A115-6851FFBBC65D}" srcOrd="2" destOrd="0" presId="urn:microsoft.com/office/officeart/2005/8/layout/lProcess2"/>
    <dgm:cxn modelId="{6FE95C10-6DB4-4F65-9A69-94AC7B3B3D77}" type="presParOf" srcId="{905D6703-6276-481C-A115-6851FFBBC65D}" destId="{25BB5972-BE06-4F24-A7A4-D421327DF69F}" srcOrd="0" destOrd="0" presId="urn:microsoft.com/office/officeart/2005/8/layout/lProcess2"/>
    <dgm:cxn modelId="{EFCD297F-8093-47C3-9D0B-8FCDD447050C}" type="presParOf" srcId="{35DA435E-8A01-488C-8E36-65D3C9214876}" destId="{567C137C-FBD0-4EC4-A7A5-6C5908213CA5}" srcOrd="29" destOrd="0" presId="urn:microsoft.com/office/officeart/2005/8/layout/lProcess2"/>
    <dgm:cxn modelId="{5A158B66-88F2-4010-AE35-6404AC1C0237}" type="presParOf" srcId="{35DA435E-8A01-488C-8E36-65D3C9214876}" destId="{E5FE34FA-DBF4-4748-A4C2-D6D87D7AA8C4}" srcOrd="30" destOrd="0" presId="urn:microsoft.com/office/officeart/2005/8/layout/lProcess2"/>
    <dgm:cxn modelId="{69611E6F-1058-46EF-B0DB-491B6C092544}" type="presParOf" srcId="{E5FE34FA-DBF4-4748-A4C2-D6D87D7AA8C4}" destId="{253E91F1-D83D-4791-AFE2-999CD6D5B2EC}" srcOrd="0" destOrd="0" presId="urn:microsoft.com/office/officeart/2005/8/layout/lProcess2"/>
    <dgm:cxn modelId="{D6E60CF1-13D7-4148-9226-4B304FC9AA36}" type="presParOf" srcId="{E5FE34FA-DBF4-4748-A4C2-D6D87D7AA8C4}" destId="{0DB1EB90-AA1F-4A97-A245-B166E82BFC9B}" srcOrd="1" destOrd="0" presId="urn:microsoft.com/office/officeart/2005/8/layout/lProcess2"/>
    <dgm:cxn modelId="{1D5A514F-00D0-4C9A-8F1F-C404B30D1EF8}" type="presParOf" srcId="{E5FE34FA-DBF4-4748-A4C2-D6D87D7AA8C4}" destId="{4770508A-1DBA-4B35-8161-D7FE61E0948A}" srcOrd="2" destOrd="0" presId="urn:microsoft.com/office/officeart/2005/8/layout/lProcess2"/>
    <dgm:cxn modelId="{3E2BD006-3EFB-41C4-B7E1-B5682E225E27}" type="presParOf" srcId="{4770508A-1DBA-4B35-8161-D7FE61E0948A}" destId="{552BAD2B-66A1-4A5C-A3EF-1C3C6B903415}" srcOrd="0" destOrd="0" presId="urn:microsoft.com/office/officeart/2005/8/layout/lProcess2"/>
    <dgm:cxn modelId="{8CF840BB-C89C-41B9-A807-3B227AE1E4AF}" type="presParOf" srcId="{35DA435E-8A01-488C-8E36-65D3C9214876}" destId="{9DF0F279-F819-4401-8534-0CBE0BC307BB}" srcOrd="31" destOrd="0" presId="urn:microsoft.com/office/officeart/2005/8/layout/lProcess2"/>
    <dgm:cxn modelId="{8A91C3DA-43EE-4AD8-BEFB-8AA13319FF8E}" type="presParOf" srcId="{35DA435E-8A01-488C-8E36-65D3C9214876}" destId="{DFADCFE3-5EF1-49C6-A2E1-9DF3A86A9D9A}" srcOrd="32" destOrd="0" presId="urn:microsoft.com/office/officeart/2005/8/layout/lProcess2"/>
    <dgm:cxn modelId="{6CF7C048-2DD2-445D-8358-4E0AE389A090}" type="presParOf" srcId="{DFADCFE3-5EF1-49C6-A2E1-9DF3A86A9D9A}" destId="{3A0B38D8-F8E1-4ADB-8784-33412CEEEE44}" srcOrd="0" destOrd="0" presId="urn:microsoft.com/office/officeart/2005/8/layout/lProcess2"/>
    <dgm:cxn modelId="{378BFE52-0DDB-47A6-90E1-10217A3AD3A6}" type="presParOf" srcId="{DFADCFE3-5EF1-49C6-A2E1-9DF3A86A9D9A}" destId="{2B94C4AD-E4B3-4F82-9317-E436C8CA082C}" srcOrd="1" destOrd="0" presId="urn:microsoft.com/office/officeart/2005/8/layout/lProcess2"/>
    <dgm:cxn modelId="{DCBABC67-2F0C-4D16-A04B-BEF401439CCD}" type="presParOf" srcId="{DFADCFE3-5EF1-49C6-A2E1-9DF3A86A9D9A}" destId="{A26D6713-7748-47B9-8755-3F89ABB86764}" srcOrd="2" destOrd="0" presId="urn:microsoft.com/office/officeart/2005/8/layout/lProcess2"/>
    <dgm:cxn modelId="{D5E34BB1-DE0C-48BA-81FF-A75194D8B545}" type="presParOf" srcId="{A26D6713-7748-47B9-8755-3F89ABB86764}" destId="{B919A8D8-ECFE-4861-9C9D-008ACAEDC45D}" srcOrd="0" destOrd="0" presId="urn:microsoft.com/office/officeart/2005/8/layout/lProcess2"/>
    <dgm:cxn modelId="{8ED51B6F-030A-45D9-8E89-CA4A07EC8787}" type="presParOf" srcId="{35DA435E-8A01-488C-8E36-65D3C9214876}" destId="{27A5C29E-407A-40E5-A032-BFE9568333B8}" srcOrd="33" destOrd="0" presId="urn:microsoft.com/office/officeart/2005/8/layout/lProcess2"/>
    <dgm:cxn modelId="{22CF353E-800B-401A-B8F0-E16BFC29567A}" type="presParOf" srcId="{35DA435E-8A01-488C-8E36-65D3C9214876}" destId="{F4599CFD-4F9B-48E9-88D5-BA3BD159D558}" srcOrd="34" destOrd="0" presId="urn:microsoft.com/office/officeart/2005/8/layout/lProcess2"/>
    <dgm:cxn modelId="{F6AFAD1A-E906-4CC1-8A6F-0FC5E4E571D7}" type="presParOf" srcId="{F4599CFD-4F9B-48E9-88D5-BA3BD159D558}" destId="{CE7A0CDC-85EE-4C0A-BBFB-9318B29260AB}" srcOrd="0" destOrd="0" presId="urn:microsoft.com/office/officeart/2005/8/layout/lProcess2"/>
    <dgm:cxn modelId="{8FA6D01C-6AE3-48AC-A665-416E49C2638D}" type="presParOf" srcId="{F4599CFD-4F9B-48E9-88D5-BA3BD159D558}" destId="{D686A022-73D1-46F8-A911-CAA4C5234700}" srcOrd="1" destOrd="0" presId="urn:microsoft.com/office/officeart/2005/8/layout/lProcess2"/>
    <dgm:cxn modelId="{64D80BA3-1D4F-4042-8C71-5F1C5D10C3BD}" type="presParOf" srcId="{F4599CFD-4F9B-48E9-88D5-BA3BD159D558}" destId="{DEA8B6B1-18A0-493B-92CE-882CD9452E83}" srcOrd="2" destOrd="0" presId="urn:microsoft.com/office/officeart/2005/8/layout/lProcess2"/>
    <dgm:cxn modelId="{1C251AB5-BBF7-4E41-8D86-E74E3D5F7211}" type="presParOf" srcId="{DEA8B6B1-18A0-493B-92CE-882CD9452E83}" destId="{1188DD7D-1426-4DD7-AA6B-BB441CAC9DAA}" srcOrd="0" destOrd="0" presId="urn:microsoft.com/office/officeart/2005/8/layout/lProcess2"/>
    <dgm:cxn modelId="{7190DA88-349A-4E2A-B603-6039C86831B1}" type="presParOf" srcId="{35DA435E-8A01-488C-8E36-65D3C9214876}" destId="{FF9865FE-E4BF-4FD3-B81C-EA98DCDCED6D}" srcOrd="35" destOrd="0" presId="urn:microsoft.com/office/officeart/2005/8/layout/lProcess2"/>
    <dgm:cxn modelId="{512FF065-6BC1-43E7-98D9-EF422B054F65}" type="presParOf" srcId="{35DA435E-8A01-488C-8E36-65D3C9214876}" destId="{5A6481CE-AA2F-4680-90A5-2D2E4B28524A}" srcOrd="36" destOrd="0" presId="urn:microsoft.com/office/officeart/2005/8/layout/lProcess2"/>
    <dgm:cxn modelId="{800EBBB1-F20D-4CEE-9CD1-882184A5360E}" type="presParOf" srcId="{5A6481CE-AA2F-4680-90A5-2D2E4B28524A}" destId="{CD916A69-ED65-4E2B-BE42-E7C4D495CDF2}" srcOrd="0" destOrd="0" presId="urn:microsoft.com/office/officeart/2005/8/layout/lProcess2"/>
    <dgm:cxn modelId="{80A9D74C-848D-4764-8EC0-184D6C7A1870}" type="presParOf" srcId="{5A6481CE-AA2F-4680-90A5-2D2E4B28524A}" destId="{52033C36-0689-41B0-9433-F5FD294FFCDE}" srcOrd="1" destOrd="0" presId="urn:microsoft.com/office/officeart/2005/8/layout/lProcess2"/>
    <dgm:cxn modelId="{FF4E14E9-6E71-461F-9347-E249D324BF5E}" type="presParOf" srcId="{5A6481CE-AA2F-4680-90A5-2D2E4B28524A}" destId="{D9923575-61C2-4E18-A8A8-24B84D0331D5}" srcOrd="2" destOrd="0" presId="urn:microsoft.com/office/officeart/2005/8/layout/lProcess2"/>
    <dgm:cxn modelId="{0FA900F4-3F19-4539-9D35-D61F49DD2EF7}" type="presParOf" srcId="{D9923575-61C2-4E18-A8A8-24B84D0331D5}" destId="{FD380F18-9A38-42EC-8A40-DD9FE17404E1}" srcOrd="0" destOrd="0" presId="urn:microsoft.com/office/officeart/2005/8/layout/lProcess2"/>
    <dgm:cxn modelId="{C3B86865-58AB-43E0-B24E-2829C57B9126}" type="presParOf" srcId="{35DA435E-8A01-488C-8E36-65D3C9214876}" destId="{018B57FC-D0D0-4CAC-B201-8C41BF0B862B}" srcOrd="37" destOrd="0" presId="urn:microsoft.com/office/officeart/2005/8/layout/lProcess2"/>
    <dgm:cxn modelId="{DA351E42-72DC-4F13-BA51-901E11995BB4}" type="presParOf" srcId="{35DA435E-8A01-488C-8E36-65D3C9214876}" destId="{39125BBB-5E55-437F-A871-161756671432}" srcOrd="38" destOrd="0" presId="urn:microsoft.com/office/officeart/2005/8/layout/lProcess2"/>
    <dgm:cxn modelId="{909C6427-83D6-4B60-BA08-AC4EEA56843F}" type="presParOf" srcId="{39125BBB-5E55-437F-A871-161756671432}" destId="{34654B37-F2B9-47F5-9817-735CCB2EDCB5}" srcOrd="0" destOrd="0" presId="urn:microsoft.com/office/officeart/2005/8/layout/lProcess2"/>
    <dgm:cxn modelId="{8960F2AA-BEDA-4A37-AC8B-2E2ECABC72E3}" type="presParOf" srcId="{39125BBB-5E55-437F-A871-161756671432}" destId="{38B29802-6D36-452C-988E-701D57723E74}" srcOrd="1" destOrd="0" presId="urn:microsoft.com/office/officeart/2005/8/layout/lProcess2"/>
    <dgm:cxn modelId="{A2BFD70E-6CF9-4BDB-84A1-6ECDC899428F}" type="presParOf" srcId="{39125BBB-5E55-437F-A871-161756671432}" destId="{41F9FF0D-4052-4857-A035-E6687AE04EE8}" srcOrd="2" destOrd="0" presId="urn:microsoft.com/office/officeart/2005/8/layout/lProcess2"/>
    <dgm:cxn modelId="{59BFC2BE-8540-4207-8FBF-66CF4CD36042}" type="presParOf" srcId="{41F9FF0D-4052-4857-A035-E6687AE04EE8}" destId="{2A77F255-1120-40C1-B3AC-2AF274F823C3}" srcOrd="0" destOrd="0" presId="urn:microsoft.com/office/officeart/2005/8/layout/lProcess2"/>
    <dgm:cxn modelId="{21AC2367-D340-4B85-B527-092F3048A82D}" type="presParOf" srcId="{35DA435E-8A01-488C-8E36-65D3C9214876}" destId="{6C59D018-E996-440F-A7C6-C5BAE3421019}" srcOrd="39" destOrd="0" presId="urn:microsoft.com/office/officeart/2005/8/layout/lProcess2"/>
    <dgm:cxn modelId="{32FBA670-A5F7-42D8-9E7B-80270DA444EE}" type="presParOf" srcId="{35DA435E-8A01-488C-8E36-65D3C9214876}" destId="{28E16BFA-E1E6-4051-AA40-419D2E0C8D3D}" srcOrd="40" destOrd="0" presId="urn:microsoft.com/office/officeart/2005/8/layout/lProcess2"/>
    <dgm:cxn modelId="{1AA4B44D-E797-4872-B1C0-63EBE5B0C46C}" type="presParOf" srcId="{28E16BFA-E1E6-4051-AA40-419D2E0C8D3D}" destId="{E21177C9-C358-4E63-96D9-3C9E5EDF8A56}" srcOrd="0" destOrd="0" presId="urn:microsoft.com/office/officeart/2005/8/layout/lProcess2"/>
    <dgm:cxn modelId="{1E2328CD-3FC5-4E25-9E8F-E150AA84AD46}" type="presParOf" srcId="{28E16BFA-E1E6-4051-AA40-419D2E0C8D3D}" destId="{15548561-137D-442F-904E-1EBBCDA6A901}" srcOrd="1" destOrd="0" presId="urn:microsoft.com/office/officeart/2005/8/layout/lProcess2"/>
    <dgm:cxn modelId="{81FBC2AD-9452-4F66-83B7-1CE373D68E04}" type="presParOf" srcId="{28E16BFA-E1E6-4051-AA40-419D2E0C8D3D}" destId="{3EBE8A25-2B37-4761-B918-528FD120456D}" srcOrd="2" destOrd="0" presId="urn:microsoft.com/office/officeart/2005/8/layout/lProcess2"/>
    <dgm:cxn modelId="{6B00800F-3549-4292-8404-87C8836B1EA1}" type="presParOf" srcId="{3EBE8A25-2B37-4761-B918-528FD120456D}" destId="{0B893783-E9F4-4578-B1E7-369E6E12BC0C}" srcOrd="0" destOrd="0" presId="urn:microsoft.com/office/officeart/2005/8/layout/lProcess2"/>
    <dgm:cxn modelId="{1FEA4AC7-5989-4DDF-A9A9-6F6CED66EFE5}" type="presParOf" srcId="{35DA435E-8A01-488C-8E36-65D3C9214876}" destId="{A40E3686-D60E-434D-9B85-3EB6951A5608}" srcOrd="41" destOrd="0" presId="urn:microsoft.com/office/officeart/2005/8/layout/lProcess2"/>
    <dgm:cxn modelId="{3E455440-A117-4ECD-BDF0-C05E25301150}" type="presParOf" srcId="{35DA435E-8A01-488C-8E36-65D3C9214876}" destId="{C554E54A-3298-41B4-935A-6A21B64C0155}" srcOrd="42" destOrd="0" presId="urn:microsoft.com/office/officeart/2005/8/layout/lProcess2"/>
    <dgm:cxn modelId="{73C97063-96D2-4F48-B29D-0BCA3B82A46F}" type="presParOf" srcId="{C554E54A-3298-41B4-935A-6A21B64C0155}" destId="{8CF5E541-85E0-46E5-B9C2-07BDD65FBBB6}" srcOrd="0" destOrd="0" presId="urn:microsoft.com/office/officeart/2005/8/layout/lProcess2"/>
    <dgm:cxn modelId="{3607D7D6-23B6-4C33-84BD-470B9B541197}" type="presParOf" srcId="{C554E54A-3298-41B4-935A-6A21B64C0155}" destId="{760B064F-84D9-4184-84F3-ECCFE800257A}" srcOrd="1" destOrd="0" presId="urn:microsoft.com/office/officeart/2005/8/layout/lProcess2"/>
    <dgm:cxn modelId="{B234819F-4469-4CC5-B833-6AA9A5395B2C}" type="presParOf" srcId="{C554E54A-3298-41B4-935A-6A21B64C0155}" destId="{9CC0CB99-0600-4A24-A529-35DE4EDB5864}" srcOrd="2" destOrd="0" presId="urn:microsoft.com/office/officeart/2005/8/layout/lProcess2"/>
    <dgm:cxn modelId="{57BAE4D2-C794-4AD3-9697-2FFBE2B3E813}" type="presParOf" srcId="{9CC0CB99-0600-4A24-A529-35DE4EDB5864}" destId="{654E6787-A13B-4CC2-A958-438D1529C036}" srcOrd="0" destOrd="0" presId="urn:microsoft.com/office/officeart/2005/8/layout/lProcess2"/>
    <dgm:cxn modelId="{9C346183-C314-490F-BBC7-A2756A7EBA45}" type="presParOf" srcId="{35DA435E-8A01-488C-8E36-65D3C9214876}" destId="{2C065664-2E08-4847-BB8E-940EA7EBA0A2}" srcOrd="43" destOrd="0" presId="urn:microsoft.com/office/officeart/2005/8/layout/lProcess2"/>
    <dgm:cxn modelId="{CEE1C276-3371-496B-8C7E-BB147F61912C}" type="presParOf" srcId="{35DA435E-8A01-488C-8E36-65D3C9214876}" destId="{963C2CCA-81D6-4354-8A20-12301C9A756D}" srcOrd="44" destOrd="0" presId="urn:microsoft.com/office/officeart/2005/8/layout/lProcess2"/>
    <dgm:cxn modelId="{B2897428-2428-41DE-B6B7-858192C67B94}" type="presParOf" srcId="{963C2CCA-81D6-4354-8A20-12301C9A756D}" destId="{7539FF77-5603-4E59-B038-C6F7DFD856EF}" srcOrd="0" destOrd="0" presId="urn:microsoft.com/office/officeart/2005/8/layout/lProcess2"/>
    <dgm:cxn modelId="{EE57D5DB-6898-4BDD-B5E4-DA5267772A89}" type="presParOf" srcId="{963C2CCA-81D6-4354-8A20-12301C9A756D}" destId="{3CBE8099-54E8-46F4-B3F9-B9FFE84A63FA}" srcOrd="1" destOrd="0" presId="urn:microsoft.com/office/officeart/2005/8/layout/lProcess2"/>
    <dgm:cxn modelId="{0181D84F-F271-4261-82B1-70AAC8299B3B}" type="presParOf" srcId="{963C2CCA-81D6-4354-8A20-12301C9A756D}" destId="{67884A83-9CE7-4B73-9488-23E0F1A5CF17}" srcOrd="2" destOrd="0" presId="urn:microsoft.com/office/officeart/2005/8/layout/lProcess2"/>
    <dgm:cxn modelId="{88B75C52-75D5-4DFF-ABB7-ABB299CDD659}" type="presParOf" srcId="{67884A83-9CE7-4B73-9488-23E0F1A5CF17}" destId="{A62AF21C-9431-4DC1-B8D5-7AEE9D224883}" srcOrd="0" destOrd="0" presId="urn:microsoft.com/office/officeart/2005/8/layout/lProcess2"/>
  </dgm:cxnLst>
  <dgm:bg>
    <a:solidFill>
      <a:schemeClr val="accent5">
        <a:lumMod val="60000"/>
        <a:lumOff val="40000"/>
      </a:schemeClr>
    </a:solidFill>
    <a:effectLst>
      <a:outerShdw blurRad="50800" dist="38100" dir="8100000" algn="tr" rotWithShape="0">
        <a:prstClr val="black">
          <a:alpha val="40000"/>
        </a:prstClr>
      </a:outerShdw>
    </a:effectLst>
  </dgm:bg>
  <dgm:whole>
    <a:ln>
      <a:solidFill>
        <a:schemeClr val="tx1"/>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B95F05D-6FDB-45B7-9BCB-6192C9387E58}" type="datetimeFigureOut">
              <a:rPr lang="fr-FR" smtClean="0"/>
              <a:t>02/10/2014</a:t>
            </a:fld>
            <a:endParaRPr lang="fr-F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DED5885-9B66-4B97-85C6-3FA6366C3F6D}" type="slidenum">
              <a:rPr lang="fr-FR" smtClean="0"/>
              <a:t>‹N°›</a:t>
            </a:fld>
            <a:endParaRPr lang="fr-FR"/>
          </a:p>
        </p:txBody>
      </p:sp>
    </p:spTree>
    <p:extLst>
      <p:ext uri="{BB962C8B-B14F-4D97-AF65-F5344CB8AC3E}">
        <p14:creationId xmlns:p14="http://schemas.microsoft.com/office/powerpoint/2010/main" val="18571830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3A6252-3CC5-4BE4-BB40-0637FE056555}" type="datetimeFigureOut">
              <a:rPr lang="fr-FR" smtClean="0"/>
              <a:pPr/>
              <a:t>02/10/2014</a:t>
            </a:fld>
            <a:endParaRPr lang="fr-FR"/>
          </a:p>
        </p:txBody>
      </p:sp>
      <p:sp>
        <p:nvSpPr>
          <p:cNvPr id="4" name="Espace réservé de l'image des diapositives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DEB212-9857-4CB3-AA80-ADF5BCC5D79B}" type="slidenum">
              <a:rPr lang="fr-FR" smtClean="0"/>
              <a:pPr/>
              <a:t>‹N°›</a:t>
            </a:fld>
            <a:endParaRPr lang="fr-FR"/>
          </a:p>
        </p:txBody>
      </p:sp>
    </p:spTree>
    <p:extLst>
      <p:ext uri="{BB962C8B-B14F-4D97-AF65-F5344CB8AC3E}">
        <p14:creationId xmlns:p14="http://schemas.microsoft.com/office/powerpoint/2010/main" val="27360915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fr.wikipedia.org/wiki/Am%C3%A9lioration_de_la_qualit%C3%A9"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fr.wikipedia.org/wiki/Comparaison_de_logiciels_GTD"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body" idx="1"/>
          </p:nvPr>
        </p:nvSpPr>
        <p:spPr>
          <a:xfrm>
            <a:off x="836655" y="4346357"/>
            <a:ext cx="5184692" cy="3852719"/>
          </a:xfrm>
          <a:noFill/>
        </p:spPr>
        <p:txBody>
          <a:bodyPr/>
          <a:lstStyle/>
          <a:p>
            <a:r>
              <a:rPr lang="fr-FR" dirty="0" smtClean="0">
                <a:latin typeface="Arial" pitchFamily="34" charset="0"/>
              </a:rPr>
              <a:t>Bonjour</a:t>
            </a:r>
          </a:p>
          <a:p>
            <a:r>
              <a:rPr lang="fr-FR" dirty="0" smtClean="0">
                <a:latin typeface="Arial" pitchFamily="34" charset="0"/>
              </a:rPr>
              <a:t>La formation que je vous présente aujourd’hui porte</a:t>
            </a:r>
            <a:r>
              <a:rPr lang="fr-FR" baseline="0" dirty="0" smtClean="0">
                <a:latin typeface="Arial" pitchFamily="34" charset="0"/>
              </a:rPr>
              <a:t> sur les démarches basiques d’organisation des projets : comment animer une réunion, répartir le travail entre les membres de l’équipe, avec qui négocier les objectifs</a:t>
            </a:r>
            <a:endParaRPr lang="fr-FR" dirty="0" smtClean="0">
              <a:latin typeface="Arial" pitchFamily="34" charset="0"/>
            </a:endParaRPr>
          </a:p>
          <a:p>
            <a:pPr eaLnBrk="1" hangingPunct="1"/>
            <a:r>
              <a:rPr lang="fr-FR" dirty="0" smtClean="0">
                <a:latin typeface="Arial" pitchFamily="34" charset="0"/>
              </a:rPr>
              <a:t>Ces outils</a:t>
            </a:r>
            <a:r>
              <a:rPr lang="fr-FR" baseline="0" dirty="0" smtClean="0">
                <a:latin typeface="Arial" pitchFamily="34" charset="0"/>
              </a:rPr>
              <a:t> servent dans la phase initiale de démarrage de projet avant que les outils avancés (planning, budget, gestion des risques..) ne soient en place</a:t>
            </a:r>
            <a:endParaRPr lang="fr-FR" dirty="0" smtClean="0">
              <a:latin typeface="Arial" pitchFamily="34" charset="0"/>
            </a:endParaRPr>
          </a:p>
          <a:p>
            <a:r>
              <a:rPr lang="fr-FR" dirty="0" smtClean="0">
                <a:latin typeface="Arial" pitchFamily="34" charset="0"/>
              </a:rPr>
              <a:t>4 petits chapitres de 10 minutes chacun.</a:t>
            </a:r>
          </a:p>
        </p:txBody>
      </p:sp>
      <p:sp>
        <p:nvSpPr>
          <p:cNvPr id="62467" name="Rectangle 3"/>
          <p:cNvSpPr>
            <a:spLocks noGrp="1" noRot="1" noChangeAspect="1" noChangeArrowheads="1" noTextEdit="1"/>
          </p:cNvSpPr>
          <p:nvPr>
            <p:ph type="sldImg"/>
          </p:nvPr>
        </p:nvSpPr>
        <p:spPr>
          <a:xfrm>
            <a:off x="862013" y="793750"/>
            <a:ext cx="5135562" cy="3211513"/>
          </a:xfrm>
          <a:ln cap="flat"/>
        </p:spPr>
      </p:sp>
    </p:spTree>
    <p:extLst>
      <p:ext uri="{BB962C8B-B14F-4D97-AF65-F5344CB8AC3E}">
        <p14:creationId xmlns:p14="http://schemas.microsoft.com/office/powerpoint/2010/main" val="39053956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Voir formation « gestion des risques »</a:t>
            </a:r>
          </a:p>
          <a:p>
            <a:endParaRPr lang="fr-FR" dirty="0"/>
          </a:p>
        </p:txBody>
      </p:sp>
      <p:sp>
        <p:nvSpPr>
          <p:cNvPr id="4" name="Espace réservé du numéro de diapositive 3"/>
          <p:cNvSpPr>
            <a:spLocks noGrp="1"/>
          </p:cNvSpPr>
          <p:nvPr>
            <p:ph type="sldNum" sz="quarter" idx="10"/>
          </p:nvPr>
        </p:nvSpPr>
        <p:spPr/>
        <p:txBody>
          <a:bodyPr/>
          <a:lstStyle/>
          <a:p>
            <a:fld id="{FFDEB212-9857-4CB3-AA80-ADF5BCC5D79B}" type="slidenum">
              <a:rPr lang="fr-FR" smtClean="0"/>
              <a:pPr/>
              <a:t>10</a:t>
            </a:fld>
            <a:endParaRPr lang="fr-FR"/>
          </a:p>
        </p:txBody>
      </p:sp>
    </p:spTree>
    <p:extLst>
      <p:ext uri="{BB962C8B-B14F-4D97-AF65-F5344CB8AC3E}">
        <p14:creationId xmlns:p14="http://schemas.microsoft.com/office/powerpoint/2010/main" val="2891384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xfrm>
            <a:off x="685800" y="685800"/>
            <a:ext cx="5486400" cy="3429000"/>
          </a:xfrm>
          <a:ln/>
        </p:spPr>
      </p:sp>
      <p:sp>
        <p:nvSpPr>
          <p:cNvPr id="68611" name="Rectangle 3"/>
          <p:cNvSpPr>
            <a:spLocks noGrp="1" noChangeArrowheads="1"/>
          </p:cNvSpPr>
          <p:nvPr>
            <p:ph type="body" idx="1"/>
          </p:nvPr>
        </p:nvSpPr>
        <p:spPr>
          <a:noFill/>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0" dirty="0" smtClean="0">
                <a:latin typeface="+mn-lt"/>
                <a:cs typeface="Simplified Arabic Fixed" pitchFamily="49" charset="-78"/>
              </a:rPr>
              <a:t>Souvent on prend des décisions</a:t>
            </a:r>
            <a:r>
              <a:rPr lang="fr-FR" sz="1200" b="0" baseline="0" dirty="0" smtClean="0">
                <a:latin typeface="+mn-lt"/>
                <a:cs typeface="Simplified Arabic Fixed" pitchFamily="49" charset="-78"/>
              </a:rPr>
              <a:t> sans suite </a:t>
            </a:r>
            <a:r>
              <a:rPr lang="fr-FR" sz="1200" b="1" dirty="0" smtClean="0">
                <a:latin typeface="+mn-lt"/>
                <a:cs typeface="Simplified Arabic Fixed" pitchFamily="49" charset="-78"/>
              </a:rPr>
              <a:t>A</a:t>
            </a:r>
            <a:r>
              <a:rPr lang="fr-FR" sz="1200" dirty="0" smtClean="0">
                <a:latin typeface="+mn-lt"/>
                <a:cs typeface="Simplified Arabic Fixed" pitchFamily="49" charset="-78"/>
              </a:rPr>
              <a:t>juster/ancrer</a:t>
            </a:r>
            <a:endParaRPr lang="fr-FR" dirty="0" smtClean="0">
              <a:latin typeface="Arial" pitchFamily="34" charset="0"/>
            </a:endParaRPr>
          </a:p>
          <a:p>
            <a:r>
              <a:rPr lang="fr-FR" dirty="0" smtClean="0">
                <a:latin typeface="Arial" pitchFamily="34" charset="0"/>
              </a:rPr>
              <a:t>La roue de Deming repérer les étapes à suivre pour </a:t>
            </a:r>
            <a:r>
              <a:rPr lang="fr-FR" dirty="0" smtClean="0">
                <a:latin typeface="Arial" pitchFamily="34" charset="0"/>
                <a:hlinkClick r:id="rId3"/>
              </a:rPr>
              <a:t>améliorer la qualité</a:t>
            </a:r>
            <a:endParaRPr lang="fr-FR" dirty="0" smtClean="0">
              <a:latin typeface="Arial" pitchFamily="34" charset="0"/>
            </a:endParaRPr>
          </a:p>
          <a:p>
            <a:endParaRPr lang="fr-FR" dirty="0" smtClean="0">
              <a:latin typeface="Arial" pitchFamily="34" charset="0"/>
            </a:endParaRPr>
          </a:p>
          <a:p>
            <a:r>
              <a:rPr lang="fr-FR" b="1" dirty="0" smtClean="0">
                <a:latin typeface="Arial" pitchFamily="34" charset="0"/>
              </a:rPr>
              <a:t>P</a:t>
            </a:r>
            <a:r>
              <a:rPr lang="fr-FR" dirty="0" smtClean="0">
                <a:latin typeface="Arial" pitchFamily="34" charset="0"/>
              </a:rPr>
              <a:t>lan : Préparer, planifier (ce que l'on va réaliser)</a:t>
            </a:r>
          </a:p>
          <a:p>
            <a:r>
              <a:rPr lang="fr-FR" b="1" dirty="0" smtClean="0">
                <a:latin typeface="Arial" pitchFamily="34" charset="0"/>
              </a:rPr>
              <a:t>D</a:t>
            </a:r>
            <a:r>
              <a:rPr lang="fr-FR" dirty="0" smtClean="0">
                <a:latin typeface="Arial" pitchFamily="34" charset="0"/>
              </a:rPr>
              <a:t>o : Développer, réaliser, mettre en œuvre (le plus souvent, on commence par une phase de test)</a:t>
            </a:r>
          </a:p>
          <a:p>
            <a:r>
              <a:rPr lang="fr-FR" b="1" dirty="0" smtClean="0">
                <a:latin typeface="Arial" pitchFamily="34" charset="0"/>
              </a:rPr>
              <a:t>C</a:t>
            </a:r>
            <a:r>
              <a:rPr lang="fr-FR" dirty="0" smtClean="0">
                <a:latin typeface="Arial" pitchFamily="34" charset="0"/>
              </a:rPr>
              <a:t>heck : Contrôler, vérifier</a:t>
            </a:r>
          </a:p>
          <a:p>
            <a:r>
              <a:rPr lang="fr-FR" b="1" dirty="0" err="1" smtClean="0">
                <a:latin typeface="Arial" pitchFamily="34" charset="0"/>
              </a:rPr>
              <a:t>A</a:t>
            </a:r>
            <a:r>
              <a:rPr lang="fr-FR" dirty="0" err="1" smtClean="0">
                <a:latin typeface="Arial" pitchFamily="34" charset="0"/>
              </a:rPr>
              <a:t>djust</a:t>
            </a:r>
            <a:r>
              <a:rPr lang="fr-FR" dirty="0" smtClean="0">
                <a:latin typeface="Arial" pitchFamily="34" charset="0"/>
              </a:rPr>
              <a:t>) Agir, ajuster, réagir (si on a testé à l'étape </a:t>
            </a:r>
            <a:r>
              <a:rPr lang="fr-FR" i="1" dirty="0" smtClean="0">
                <a:latin typeface="Arial" pitchFamily="34" charset="0"/>
              </a:rPr>
              <a:t>Do</a:t>
            </a:r>
            <a:r>
              <a:rPr lang="fr-FR" dirty="0" smtClean="0">
                <a:latin typeface="Arial" pitchFamily="34" charset="0"/>
              </a:rPr>
              <a:t>, on déploie lors de la phase </a:t>
            </a:r>
            <a:r>
              <a:rPr lang="fr-FR" i="1" dirty="0" err="1" smtClean="0">
                <a:latin typeface="Arial" pitchFamily="34" charset="0"/>
              </a:rPr>
              <a:t>Act</a:t>
            </a:r>
            <a:r>
              <a:rPr lang="fr-FR" dirty="0" smtClean="0">
                <a:latin typeface="Arial" pitchFamily="34" charset="0"/>
              </a:rPr>
              <a:t>)</a:t>
            </a:r>
          </a:p>
          <a:p>
            <a:endParaRPr lang="fr-FR" dirty="0" smtClean="0">
              <a:latin typeface="Arial" pitchFamily="34" charset="0"/>
            </a:endParaRPr>
          </a:p>
        </p:txBody>
      </p:sp>
    </p:spTree>
    <p:extLst>
      <p:ext uri="{BB962C8B-B14F-4D97-AF65-F5344CB8AC3E}">
        <p14:creationId xmlns:p14="http://schemas.microsoft.com/office/powerpoint/2010/main" val="216639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xfrm>
            <a:off x="700088" y="693738"/>
            <a:ext cx="5461000" cy="3414712"/>
          </a:xfrm>
        </p:spPr>
      </p:sp>
      <p:sp>
        <p:nvSpPr>
          <p:cNvPr id="34819" name="Rectangle 3"/>
          <p:cNvSpPr>
            <a:spLocks noGrp="1" noChangeArrowheads="1"/>
          </p:cNvSpPr>
          <p:nvPr>
            <p:ph type="body" idx="1"/>
          </p:nvPr>
        </p:nvSpPr>
        <p:spPr>
          <a:noFill/>
        </p:spPr>
        <p:txBody>
          <a:bodyPr/>
          <a:lstStyle/>
          <a:p>
            <a:r>
              <a:rPr lang="fr-FR" dirty="0" smtClean="0"/>
              <a:t>Négocier, mais aussi renégocier en cours de projet =&gt; </a:t>
            </a:r>
            <a:r>
              <a:rPr lang="fr-FR" sz="1200" b="0" i="0" kern="1200" dirty="0" smtClean="0">
                <a:solidFill>
                  <a:schemeClr val="tx1"/>
                </a:solidFill>
                <a:effectLst/>
                <a:latin typeface="+mn-lt"/>
                <a:ea typeface="+mn-ea"/>
                <a:cs typeface="+mn-cs"/>
              </a:rPr>
              <a:t>cohérence du projet</a:t>
            </a:r>
            <a:endParaRPr lang="fr-FR" dirty="0" smtClean="0"/>
          </a:p>
          <a:p>
            <a:r>
              <a:rPr lang="fr-FR" dirty="0" smtClean="0"/>
              <a:t>http://www.geek-directeur-technique.com/2009/07/10/le-triangle-qualite-cout-delai</a:t>
            </a:r>
          </a:p>
        </p:txBody>
      </p:sp>
    </p:spTree>
    <p:extLst>
      <p:ext uri="{BB962C8B-B14F-4D97-AF65-F5344CB8AC3E}">
        <p14:creationId xmlns:p14="http://schemas.microsoft.com/office/powerpoint/2010/main" val="10495781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xfrm>
            <a:off x="700088" y="693738"/>
            <a:ext cx="5461000" cy="3414712"/>
          </a:xfrm>
        </p:spPr>
      </p:sp>
      <p:sp>
        <p:nvSpPr>
          <p:cNvPr id="35843" name="Rectangle 3"/>
          <p:cNvSpPr>
            <a:spLocks noGrp="1" noChangeArrowheads="1"/>
          </p:cNvSpPr>
          <p:nvPr>
            <p:ph type="body" idx="1"/>
          </p:nvPr>
        </p:nvSpPr>
        <p:spPr>
          <a:noFill/>
        </p:spPr>
        <p:txBody>
          <a:bodyPr/>
          <a:lstStyle/>
          <a:p>
            <a:r>
              <a:rPr lang="fr-FR" dirty="0" smtClean="0"/>
              <a:t>Attention, ce triangle</a:t>
            </a:r>
            <a:r>
              <a:rPr lang="fr-FR" baseline="0" dirty="0" smtClean="0"/>
              <a:t> illustre une métaphore, ce n’est pas un calcul réalisable !</a:t>
            </a:r>
          </a:p>
          <a:p>
            <a:endParaRPr lang="fr-FR" baseline="0" dirty="0" smtClean="0"/>
          </a:p>
          <a:p>
            <a:pPr defTabSz="449263" eaLnBrk="0" hangingPunct="0">
              <a:spcBef>
                <a:spcPct val="30000"/>
              </a:spcBef>
              <a:buClr>
                <a:srgbClr val="000000"/>
              </a:buClr>
              <a:buSzPct val="100000"/>
            </a:pPr>
            <a:r>
              <a:rPr lang="fr-FR" sz="1200" dirty="0" smtClean="0">
                <a:solidFill>
                  <a:srgbClr val="663300"/>
                </a:solidFill>
              </a:rPr>
              <a:t>…est possible, mais avec une détérioration des deux autres.</a:t>
            </a:r>
          </a:p>
          <a:p>
            <a:pPr defTabSz="449263" eaLnBrk="0" hangingPunct="0">
              <a:spcBef>
                <a:spcPct val="30000"/>
              </a:spcBef>
              <a:buClr>
                <a:srgbClr val="000000"/>
              </a:buClr>
              <a:buSzPct val="100000"/>
            </a:pPr>
            <a:r>
              <a:rPr lang="fr-FR" sz="1200" dirty="0" smtClean="0">
                <a:solidFill>
                  <a:srgbClr val="663300"/>
                </a:solidFill>
              </a:rPr>
              <a:t>Ici </a:t>
            </a:r>
            <a:r>
              <a:rPr lang="fr-FR" sz="1200" i="1" dirty="0" smtClean="0">
                <a:solidFill>
                  <a:srgbClr val="663300"/>
                </a:solidFill>
              </a:rPr>
              <a:t>pour gagner du temps on dégrade </a:t>
            </a:r>
            <a:r>
              <a:rPr lang="fr-FR" sz="1200" i="1" dirty="0" smtClean="0">
                <a:solidFill>
                  <a:srgbClr val="FF0000"/>
                </a:solidFill>
              </a:rPr>
              <a:t>les coûts et la qualité</a:t>
            </a:r>
          </a:p>
          <a:p>
            <a:pPr defTabSz="449263" eaLnBrk="0" hangingPunct="0">
              <a:spcBef>
                <a:spcPct val="30000"/>
              </a:spcBef>
              <a:buClr>
                <a:srgbClr val="000000"/>
              </a:buClr>
              <a:buSzPct val="100000"/>
            </a:pPr>
            <a:endParaRPr lang="fr-FR" sz="1200" i="1" dirty="0" smtClean="0">
              <a:solidFill>
                <a:srgbClr val="FF0000"/>
              </a:solidFill>
            </a:endParaRPr>
          </a:p>
          <a:p>
            <a:pPr defTabSz="449263" eaLnBrk="0" hangingPunct="0">
              <a:spcBef>
                <a:spcPct val="30000"/>
              </a:spcBef>
              <a:buClr>
                <a:srgbClr val="000000"/>
              </a:buClr>
              <a:buSzPct val="100000"/>
            </a:pPr>
            <a:r>
              <a:rPr lang="fr-FR" sz="1200" dirty="0" smtClean="0">
                <a:solidFill>
                  <a:srgbClr val="663300"/>
                </a:solidFill>
              </a:rPr>
              <a:t>…ou si on veut être plus exigeant sur le livrable…</a:t>
            </a:r>
          </a:p>
          <a:p>
            <a:pPr defTabSz="449263" eaLnBrk="0" hangingPunct="0">
              <a:spcBef>
                <a:spcPct val="30000"/>
              </a:spcBef>
              <a:buClr>
                <a:srgbClr val="000000"/>
              </a:buClr>
              <a:buSzPct val="100000"/>
            </a:pPr>
            <a:r>
              <a:rPr lang="fr-FR" sz="1200" dirty="0" smtClean="0">
                <a:solidFill>
                  <a:srgbClr val="FF0000"/>
                </a:solidFill>
              </a:rPr>
              <a:t>…alors </a:t>
            </a:r>
            <a:r>
              <a:rPr lang="fr-FR" sz="1200" i="1" dirty="0" smtClean="0">
                <a:solidFill>
                  <a:srgbClr val="FF0000"/>
                </a:solidFill>
              </a:rPr>
              <a:t>il faudra accepter d’attendre et de payer plus cher</a:t>
            </a:r>
            <a:endParaRPr lang="fr-FR" sz="1200" i="1" dirty="0" smtClean="0">
              <a:solidFill>
                <a:srgbClr val="663300"/>
              </a:solidFill>
            </a:endParaRPr>
          </a:p>
          <a:p>
            <a:pPr defTabSz="449263" eaLnBrk="0" hangingPunct="0">
              <a:spcBef>
                <a:spcPct val="30000"/>
              </a:spcBef>
              <a:buClr>
                <a:srgbClr val="000000"/>
              </a:buClr>
              <a:buSzPct val="100000"/>
            </a:pPr>
            <a:r>
              <a:rPr lang="fr-FR" sz="1200" dirty="0" smtClean="0">
                <a:solidFill>
                  <a:srgbClr val="663300"/>
                </a:solidFill>
              </a:rPr>
              <a:t>L'amélioration d’une composante…</a:t>
            </a:r>
          </a:p>
          <a:p>
            <a:pPr defTabSz="449263" eaLnBrk="0" hangingPunct="0">
              <a:spcBef>
                <a:spcPct val="30000"/>
              </a:spcBef>
              <a:buClr>
                <a:srgbClr val="000000"/>
              </a:buClr>
              <a:buSzPct val="100000"/>
            </a:pPr>
            <a:r>
              <a:rPr lang="fr-FR" sz="1200" dirty="0" smtClean="0">
                <a:solidFill>
                  <a:srgbClr val="663300"/>
                </a:solidFill>
              </a:rPr>
              <a:t>Par exemple </a:t>
            </a:r>
            <a:r>
              <a:rPr lang="fr-FR" sz="1200" dirty="0" smtClean="0">
                <a:solidFill>
                  <a:srgbClr val="FF0000"/>
                </a:solidFill>
              </a:rPr>
              <a:t>finir plus vite</a:t>
            </a:r>
          </a:p>
          <a:p>
            <a:endParaRPr lang="fr-FR" dirty="0" smtClean="0"/>
          </a:p>
        </p:txBody>
      </p:sp>
    </p:spTree>
    <p:extLst>
      <p:ext uri="{BB962C8B-B14F-4D97-AF65-F5344CB8AC3E}">
        <p14:creationId xmlns:p14="http://schemas.microsoft.com/office/powerpoint/2010/main" val="27099113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http://www.gdrc.org/uem/iso14001/pdca-cycle.gif</a:t>
            </a:r>
            <a:endParaRPr lang="fr-FR" dirty="0"/>
          </a:p>
        </p:txBody>
      </p:sp>
      <p:sp>
        <p:nvSpPr>
          <p:cNvPr id="4" name="Espace réservé du numéro de diapositive 3"/>
          <p:cNvSpPr>
            <a:spLocks noGrp="1"/>
          </p:cNvSpPr>
          <p:nvPr>
            <p:ph type="sldNum" sz="quarter" idx="10"/>
          </p:nvPr>
        </p:nvSpPr>
        <p:spPr/>
        <p:txBody>
          <a:bodyPr/>
          <a:lstStyle/>
          <a:p>
            <a:fld id="{FFDEB212-9857-4CB3-AA80-ADF5BCC5D79B}" type="slidenum">
              <a:rPr lang="fr-FR" smtClean="0"/>
              <a:pPr/>
              <a:t>16</a:t>
            </a:fld>
            <a:endParaRPr lang="fr-FR"/>
          </a:p>
        </p:txBody>
      </p:sp>
    </p:spTree>
    <p:extLst>
      <p:ext uri="{BB962C8B-B14F-4D97-AF65-F5344CB8AC3E}">
        <p14:creationId xmlns:p14="http://schemas.microsoft.com/office/powerpoint/2010/main" val="39404264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xfrm>
            <a:off x="685800" y="685800"/>
            <a:ext cx="5486400" cy="3429000"/>
          </a:xfrm>
          <a:ln/>
        </p:spPr>
      </p:sp>
      <p:sp>
        <p:nvSpPr>
          <p:cNvPr id="66563" name="Rectangle 3"/>
          <p:cNvSpPr>
            <a:spLocks noGrp="1" noChangeArrowheads="1"/>
          </p:cNvSpPr>
          <p:nvPr>
            <p:ph type="body" idx="1"/>
          </p:nvPr>
        </p:nvSpPr>
        <p:spPr>
          <a:noFill/>
        </p:spPr>
        <p:txBody>
          <a:bodyPr/>
          <a:lstStyle/>
          <a:p>
            <a:r>
              <a:rPr lang="fr-FR" dirty="0" smtClean="0">
                <a:latin typeface="Arial" pitchFamily="34" charset="0"/>
              </a:rPr>
              <a:t>Cours outils informatique : </a:t>
            </a:r>
            <a:r>
              <a:rPr lang="fr-FR" dirty="0" err="1" smtClean="0">
                <a:latin typeface="Arial" pitchFamily="34" charset="0"/>
              </a:rPr>
              <a:t>doodle</a:t>
            </a:r>
            <a:r>
              <a:rPr lang="fr-FR" dirty="0" smtClean="0">
                <a:latin typeface="Arial" pitchFamily="34" charset="0"/>
              </a:rPr>
              <a:t> / </a:t>
            </a:r>
            <a:r>
              <a:rPr lang="fr-FR" dirty="0" err="1" smtClean="0">
                <a:latin typeface="Arial" pitchFamily="34" charset="0"/>
              </a:rPr>
              <a:t>framadate</a:t>
            </a:r>
            <a:endParaRPr lang="fr-FR" dirty="0" smtClean="0">
              <a:latin typeface="Arial" pitchFamily="34" charset="0"/>
            </a:endParaRPr>
          </a:p>
        </p:txBody>
      </p:sp>
    </p:spTree>
    <p:extLst>
      <p:ext uri="{BB962C8B-B14F-4D97-AF65-F5344CB8AC3E}">
        <p14:creationId xmlns:p14="http://schemas.microsoft.com/office/powerpoint/2010/main" val="42246116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xfrm>
            <a:off x="700088" y="693738"/>
            <a:ext cx="5461000" cy="3414712"/>
          </a:xfrm>
          <a:ln/>
        </p:spPr>
      </p:sp>
      <p:sp>
        <p:nvSpPr>
          <p:cNvPr id="65539" name="Rectangle 3"/>
          <p:cNvSpPr>
            <a:spLocks noGrp="1" noChangeArrowheads="1"/>
          </p:cNvSpPr>
          <p:nvPr>
            <p:ph type="body" idx="1"/>
          </p:nvPr>
        </p:nvSpPr>
        <p:spPr>
          <a:xfrm>
            <a:off x="913441" y="4344898"/>
            <a:ext cx="5026320" cy="4114142"/>
          </a:xfrm>
          <a:noFill/>
        </p:spPr>
        <p:txBody>
          <a:bodyPr/>
          <a:lstStyle/>
          <a:p>
            <a:r>
              <a:rPr lang="fr-FR" smtClean="0">
                <a:latin typeface="Arial" pitchFamily="34" charset="0"/>
              </a:rPr>
              <a:t>Partie très pratique</a:t>
            </a:r>
          </a:p>
        </p:txBody>
      </p:sp>
    </p:spTree>
    <p:extLst>
      <p:ext uri="{BB962C8B-B14F-4D97-AF65-F5344CB8AC3E}">
        <p14:creationId xmlns:p14="http://schemas.microsoft.com/office/powerpoint/2010/main" val="33473013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xfrm>
            <a:off x="685800" y="685800"/>
            <a:ext cx="5486400" cy="3429000"/>
          </a:xfrm>
          <a:ln/>
        </p:spPr>
      </p:sp>
      <p:sp>
        <p:nvSpPr>
          <p:cNvPr id="66563" name="Rectangle 3"/>
          <p:cNvSpPr>
            <a:spLocks noGrp="1" noChangeArrowheads="1"/>
          </p:cNvSpPr>
          <p:nvPr>
            <p:ph type="body" idx="1"/>
          </p:nvPr>
        </p:nvSpPr>
        <p:spPr>
          <a:noFill/>
        </p:spPr>
        <p:txBody>
          <a:bodyPr/>
          <a:lstStyle/>
          <a:p>
            <a:r>
              <a:rPr lang="fr-FR" dirty="0" smtClean="0">
                <a:latin typeface="Arial" pitchFamily="34" charset="0"/>
              </a:rPr>
              <a:t>Cours outils informatique : </a:t>
            </a:r>
            <a:r>
              <a:rPr lang="fr-FR" dirty="0" err="1" smtClean="0">
                <a:latin typeface="Arial" pitchFamily="34" charset="0"/>
              </a:rPr>
              <a:t>doodle</a:t>
            </a:r>
            <a:r>
              <a:rPr lang="fr-FR" dirty="0" smtClean="0">
                <a:latin typeface="Arial" pitchFamily="34" charset="0"/>
              </a:rPr>
              <a:t> / </a:t>
            </a:r>
            <a:r>
              <a:rPr lang="fr-FR" dirty="0" err="1" smtClean="0">
                <a:latin typeface="Arial" pitchFamily="34" charset="0"/>
              </a:rPr>
              <a:t>framadate</a:t>
            </a:r>
            <a:endParaRPr lang="fr-FR" dirty="0" smtClean="0">
              <a:latin typeface="Arial" pitchFamily="34" charset="0"/>
            </a:endParaRPr>
          </a:p>
        </p:txBody>
      </p:sp>
    </p:spTree>
    <p:extLst>
      <p:ext uri="{BB962C8B-B14F-4D97-AF65-F5344CB8AC3E}">
        <p14:creationId xmlns:p14="http://schemas.microsoft.com/office/powerpoint/2010/main" val="42246116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xfrm>
            <a:off x="685800" y="685800"/>
            <a:ext cx="5486400" cy="3429000"/>
          </a:xfrm>
          <a:ln/>
        </p:spPr>
      </p:sp>
      <p:sp>
        <p:nvSpPr>
          <p:cNvPr id="66563" name="Rectangle 3"/>
          <p:cNvSpPr>
            <a:spLocks noGrp="1" noChangeArrowheads="1"/>
          </p:cNvSpPr>
          <p:nvPr>
            <p:ph type="body" idx="1"/>
          </p:nvPr>
        </p:nvSpPr>
        <p:spPr>
          <a:noFill/>
        </p:spPr>
        <p:txBody>
          <a:bodyPr/>
          <a:lstStyle/>
          <a:p>
            <a:endParaRPr lang="fr-FR" dirty="0" smtClean="0">
              <a:latin typeface="Arial" pitchFamily="34" charset="0"/>
            </a:endParaRPr>
          </a:p>
        </p:txBody>
      </p:sp>
    </p:spTree>
    <p:extLst>
      <p:ext uri="{BB962C8B-B14F-4D97-AF65-F5344CB8AC3E}">
        <p14:creationId xmlns:p14="http://schemas.microsoft.com/office/powerpoint/2010/main" val="42246116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xfrm>
            <a:off x="685800" y="685800"/>
            <a:ext cx="5486400" cy="3429000"/>
          </a:xfrm>
          <a:ln/>
        </p:spPr>
      </p:sp>
      <p:sp>
        <p:nvSpPr>
          <p:cNvPr id="66563" name="Rectangle 3"/>
          <p:cNvSpPr>
            <a:spLocks noGrp="1" noChangeArrowheads="1"/>
          </p:cNvSpPr>
          <p:nvPr>
            <p:ph type="body" idx="1"/>
          </p:nvPr>
        </p:nvSpPr>
        <p:spPr>
          <a:noFill/>
        </p:spPr>
        <p:txBody>
          <a:bodyPr/>
          <a:lstStyle/>
          <a:p>
            <a:r>
              <a:rPr lang="fr-FR" dirty="0" smtClean="0">
                <a:latin typeface="Arial" pitchFamily="34" charset="0"/>
              </a:rPr>
              <a:t>Animateur</a:t>
            </a:r>
            <a:r>
              <a:rPr lang="fr-FR" baseline="0" dirty="0" smtClean="0">
                <a:latin typeface="Arial" pitchFamily="34" charset="0"/>
              </a:rPr>
              <a:t> aussi l’organisateur</a:t>
            </a:r>
            <a:endParaRPr lang="fr-FR" dirty="0" smtClean="0">
              <a:latin typeface="Arial" pitchFamily="34" charset="0"/>
            </a:endParaRPr>
          </a:p>
        </p:txBody>
      </p:sp>
    </p:spTree>
    <p:extLst>
      <p:ext uri="{BB962C8B-B14F-4D97-AF65-F5344CB8AC3E}">
        <p14:creationId xmlns:p14="http://schemas.microsoft.com/office/powerpoint/2010/main" val="42246116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685800"/>
            <a:ext cx="5486400" cy="3429000"/>
          </a:xfrm>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latin typeface="Arial" pitchFamily="34" charset="0"/>
              </a:rPr>
              <a:t>Regarder</a:t>
            </a:r>
            <a:r>
              <a:rPr lang="fr-FR" baseline="0" dirty="0" smtClean="0">
                <a:latin typeface="Arial" pitchFamily="34" charset="0"/>
              </a:rPr>
              <a:t> à votre rythme</a:t>
            </a:r>
            <a:endParaRPr lang="fr-FR" dirty="0" smtClean="0">
              <a:latin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latin typeface="Arial" pitchFamily="34" charset="0"/>
              </a:rPr>
              <a:t>Démo de </a:t>
            </a:r>
            <a:r>
              <a:rPr lang="fr-FR" dirty="0" err="1" smtClean="0">
                <a:latin typeface="Arial" pitchFamily="34" charset="0"/>
              </a:rPr>
              <a:t>youtube</a:t>
            </a:r>
            <a:r>
              <a:rPr lang="fr-FR" baseline="0" dirty="0" smtClean="0">
                <a:latin typeface="Arial" pitchFamily="34" charset="0"/>
              </a:rPr>
              <a:t> et de mon site</a:t>
            </a:r>
          </a:p>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smtClean="0">
                <a:latin typeface="Arial" pitchFamily="34" charset="0"/>
              </a:rPr>
              <a:t>Si vous suivez cette formation en entreprise ou comme étudiant, n’oubliez pas de vérifier que votre formateur a bien le droit de l’utiliser, en effet la </a:t>
            </a:r>
            <a:r>
              <a:rPr lang="fr-FR" dirty="0" smtClean="0">
                <a:latin typeface="Arial" pitchFamily="34" charset="0"/>
              </a:rPr>
              <a:t>Licence vous permet de vous former gratuitement, mais pour une utilisation personnelle ou dans</a:t>
            </a:r>
            <a:r>
              <a:rPr lang="fr-FR" baseline="0" dirty="0" smtClean="0">
                <a:latin typeface="Arial" pitchFamily="34" charset="0"/>
              </a:rPr>
              <a:t> un cadre non lucratif </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latin typeface="Arial" pitchFamily="34" charset="0"/>
              </a:rPr>
              <a:t>réutiliser librement à condition</a:t>
            </a:r>
            <a:r>
              <a:rPr lang="fr-FR" baseline="0" dirty="0" smtClean="0">
                <a:latin typeface="Arial" pitchFamily="34" charset="0"/>
              </a:rPr>
              <a:t> de 1/</a:t>
            </a:r>
            <a:r>
              <a:rPr lang="fr-FR" dirty="0" smtClean="0">
                <a:latin typeface="Arial" pitchFamily="34" charset="0"/>
              </a:rPr>
              <a:t>citer l’auteur, 2/ ne pas la mettre en accès commercial sans autorisation écrite de ma part 3/ partager aussi votre cours sous la même licence</a:t>
            </a:r>
          </a:p>
          <a:p>
            <a:endParaRPr lang="fr-FR" dirty="0"/>
          </a:p>
        </p:txBody>
      </p:sp>
      <p:sp>
        <p:nvSpPr>
          <p:cNvPr id="4" name="Espace réservé du numéro de diapositive 3"/>
          <p:cNvSpPr>
            <a:spLocks noGrp="1"/>
          </p:cNvSpPr>
          <p:nvPr>
            <p:ph type="sldNum" sz="quarter" idx="10"/>
          </p:nvPr>
        </p:nvSpPr>
        <p:spPr>
          <a:xfrm>
            <a:off x="3884613" y="8685213"/>
            <a:ext cx="2971800" cy="457200"/>
          </a:xfrm>
          <a:prstGeom prst="rect">
            <a:avLst/>
          </a:prstGeom>
        </p:spPr>
        <p:txBody>
          <a:bodyPr/>
          <a:lstStyle/>
          <a:p>
            <a:fld id="{1D35ECF8-8DEC-48F6-A9B5-8A0FC1114B04}" type="slidenum">
              <a:rPr lang="fr-FR" smtClean="0">
                <a:solidFill>
                  <a:prstClr val="black"/>
                </a:solidFill>
              </a:rPr>
              <a:pPr/>
              <a:t>2</a:t>
            </a:fld>
            <a:endParaRPr lang="fr-FR">
              <a:solidFill>
                <a:prstClr val="black"/>
              </a:solidFill>
            </a:endParaRPr>
          </a:p>
        </p:txBody>
      </p:sp>
    </p:spTree>
    <p:extLst>
      <p:ext uri="{BB962C8B-B14F-4D97-AF65-F5344CB8AC3E}">
        <p14:creationId xmlns:p14="http://schemas.microsoft.com/office/powerpoint/2010/main" val="17784448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xfrm>
            <a:off x="685800" y="685800"/>
            <a:ext cx="5486400" cy="3429000"/>
          </a:xfrm>
          <a:ln/>
        </p:spPr>
      </p:sp>
      <p:sp>
        <p:nvSpPr>
          <p:cNvPr id="69635" name="Rectangle 3"/>
          <p:cNvSpPr>
            <a:spLocks noGrp="1" noChangeArrowheads="1"/>
          </p:cNvSpPr>
          <p:nvPr>
            <p:ph type="body" idx="1"/>
          </p:nvPr>
        </p:nvSpPr>
        <p:spPr>
          <a:noFill/>
        </p:spPr>
        <p:txBody>
          <a:bodyPr/>
          <a:lstStyle/>
          <a:p>
            <a:r>
              <a:rPr lang="fr-FR" dirty="0" smtClean="0">
                <a:latin typeface="Arial" pitchFamily="34" charset="0"/>
              </a:rPr>
              <a:t>Comprendre à quoi sert une réunion, chacune</a:t>
            </a:r>
            <a:r>
              <a:rPr lang="fr-FR" baseline="0" dirty="0" smtClean="0">
                <a:latin typeface="Arial" pitchFamily="34" charset="0"/>
              </a:rPr>
              <a:t> a une vocation précise</a:t>
            </a:r>
            <a:endParaRPr lang="fr-FR" dirty="0" smtClean="0">
              <a:latin typeface="Arial" pitchFamily="34" charset="0"/>
            </a:endParaRPr>
          </a:p>
        </p:txBody>
      </p:sp>
    </p:spTree>
    <p:extLst>
      <p:ext uri="{BB962C8B-B14F-4D97-AF65-F5344CB8AC3E}">
        <p14:creationId xmlns:p14="http://schemas.microsoft.com/office/powerpoint/2010/main" val="6839312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xfrm>
            <a:off x="685800" y="685800"/>
            <a:ext cx="5486400" cy="3429000"/>
          </a:xfrm>
          <a:ln/>
        </p:spPr>
      </p:sp>
      <p:sp>
        <p:nvSpPr>
          <p:cNvPr id="69635" name="Rectangle 3"/>
          <p:cNvSpPr>
            <a:spLocks noGrp="1" noChangeArrowheads="1"/>
          </p:cNvSpPr>
          <p:nvPr>
            <p:ph type="body" idx="1"/>
          </p:nvPr>
        </p:nvSpPr>
        <p:spPr>
          <a:noFill/>
        </p:spPr>
        <p:txBody>
          <a:bodyPr/>
          <a:lstStyle/>
          <a:p>
            <a:r>
              <a:rPr lang="fr-FR" dirty="0" smtClean="0">
                <a:latin typeface="Arial" pitchFamily="34" charset="0"/>
              </a:rPr>
              <a:t>La seule réunion</a:t>
            </a:r>
            <a:r>
              <a:rPr lang="fr-FR" baseline="0" dirty="0" smtClean="0">
                <a:latin typeface="Arial" pitchFamily="34" charset="0"/>
              </a:rPr>
              <a:t> qui peut durer plus d’une heure..</a:t>
            </a:r>
          </a:p>
          <a:p>
            <a:r>
              <a:rPr lang="fr-FR" baseline="0" dirty="0" smtClean="0">
                <a:latin typeface="Arial" pitchFamily="34" charset="0"/>
              </a:rPr>
              <a:t>Enjeu : travailler </a:t>
            </a:r>
            <a:endParaRPr lang="fr-FR" dirty="0" smtClean="0">
              <a:latin typeface="Arial" pitchFamily="34" charset="0"/>
            </a:endParaRPr>
          </a:p>
        </p:txBody>
      </p:sp>
    </p:spTree>
    <p:extLst>
      <p:ext uri="{BB962C8B-B14F-4D97-AF65-F5344CB8AC3E}">
        <p14:creationId xmlns:p14="http://schemas.microsoft.com/office/powerpoint/2010/main" val="21618533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xfrm>
            <a:off x="685800" y="685800"/>
            <a:ext cx="5486400" cy="3429000"/>
          </a:xfrm>
          <a:ln/>
        </p:spPr>
      </p:sp>
      <p:sp>
        <p:nvSpPr>
          <p:cNvPr id="69635" name="Rectangle 3"/>
          <p:cNvSpPr>
            <a:spLocks noGrp="1" noChangeArrowheads="1"/>
          </p:cNvSpPr>
          <p:nvPr>
            <p:ph type="body" idx="1"/>
          </p:nvPr>
        </p:nvSpPr>
        <p:spPr>
          <a:noFill/>
        </p:spPr>
        <p:txBody>
          <a:bodyPr/>
          <a:lstStyle/>
          <a:p>
            <a:r>
              <a:rPr lang="fr-FR" dirty="0" smtClean="0">
                <a:latin typeface="Arial" pitchFamily="34" charset="0"/>
              </a:rPr>
              <a:t>Pour les étudiant c’est souvent</a:t>
            </a:r>
            <a:r>
              <a:rPr lang="fr-FR" baseline="0" dirty="0" smtClean="0">
                <a:latin typeface="Arial" pitchFamily="34" charset="0"/>
              </a:rPr>
              <a:t> une </a:t>
            </a:r>
            <a:r>
              <a:rPr lang="fr-FR" dirty="0" smtClean="0">
                <a:latin typeface="Arial" pitchFamily="34" charset="0"/>
              </a:rPr>
              <a:t>Soutenance, enjeux</a:t>
            </a:r>
            <a:r>
              <a:rPr lang="fr-FR" baseline="0" dirty="0" smtClean="0">
                <a:latin typeface="Arial" pitchFamily="34" charset="0"/>
              </a:rPr>
              <a:t> présenter l’essentiel, obtenir une validation ou des conseils</a:t>
            </a:r>
            <a:endParaRPr lang="fr-FR" dirty="0" smtClean="0">
              <a:latin typeface="Arial" pitchFamily="34" charset="0"/>
            </a:endParaRPr>
          </a:p>
        </p:txBody>
      </p:sp>
    </p:spTree>
    <p:extLst>
      <p:ext uri="{BB962C8B-B14F-4D97-AF65-F5344CB8AC3E}">
        <p14:creationId xmlns:p14="http://schemas.microsoft.com/office/powerpoint/2010/main" val="21618533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xfrm>
            <a:off x="685800" y="685800"/>
            <a:ext cx="5486400" cy="3429000"/>
          </a:xfrm>
          <a:ln/>
        </p:spPr>
      </p:sp>
      <p:sp>
        <p:nvSpPr>
          <p:cNvPr id="70659" name="Rectangle 3"/>
          <p:cNvSpPr>
            <a:spLocks noGrp="1" noChangeArrowheads="1"/>
          </p:cNvSpPr>
          <p:nvPr>
            <p:ph type="body" idx="1"/>
          </p:nvPr>
        </p:nvSpPr>
        <p:spPr>
          <a:noFill/>
        </p:spPr>
        <p:txBody>
          <a:bodyPr/>
          <a:lstStyle/>
          <a:p>
            <a:endParaRPr lang="fr-FR" dirty="0" smtClean="0">
              <a:latin typeface="Arial" pitchFamily="34" charset="0"/>
            </a:endParaRPr>
          </a:p>
        </p:txBody>
      </p:sp>
    </p:spTree>
    <p:extLst>
      <p:ext uri="{BB962C8B-B14F-4D97-AF65-F5344CB8AC3E}">
        <p14:creationId xmlns:p14="http://schemas.microsoft.com/office/powerpoint/2010/main" val="37163501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xfrm>
            <a:off x="685800" y="685800"/>
            <a:ext cx="5486400" cy="3429000"/>
          </a:xfrm>
          <a:ln/>
        </p:spPr>
      </p:sp>
      <p:sp>
        <p:nvSpPr>
          <p:cNvPr id="70659" name="Rectangle 3"/>
          <p:cNvSpPr>
            <a:spLocks noGrp="1" noChangeArrowheads="1"/>
          </p:cNvSpPr>
          <p:nvPr>
            <p:ph type="body" idx="1"/>
          </p:nvPr>
        </p:nvSpPr>
        <p:spPr>
          <a:noFill/>
        </p:spPr>
        <p:txBody>
          <a:bodyPr/>
          <a:lstStyle/>
          <a:p>
            <a:r>
              <a:rPr lang="fr-FR" dirty="0" smtClean="0">
                <a:latin typeface="Arial" pitchFamily="34" charset="0"/>
              </a:rPr>
              <a:t>Le stand-up meeting. Le principe est simple  : 2  fois par semaine -  le  lundi et  le  jeudi,  les 7 membres du groupe </a:t>
            </a:r>
          </a:p>
          <a:p>
            <a:r>
              <a:rPr lang="fr-FR" dirty="0" smtClean="0">
                <a:latin typeface="Arial" pitchFamily="34" charset="0"/>
              </a:rPr>
              <a:t>projet se rencontrent à la pause de 10h pour discuter de leur avancement et de leurs blocages.   Si le fond est sensiblement  le même que dans le précédent format de réunion, la durée des stand-up meeting est réduite : entre 10 et 20 minutes. Le  résultat :  lors de ces  </a:t>
            </a:r>
            <a:r>
              <a:rPr lang="fr-FR" b="1" dirty="0" smtClean="0">
                <a:latin typeface="Arial" pitchFamily="34" charset="0"/>
              </a:rPr>
              <a:t>réunions éclair</a:t>
            </a:r>
            <a:r>
              <a:rPr lang="fr-FR" dirty="0" smtClean="0">
                <a:latin typeface="Arial" pitchFamily="34" charset="0"/>
              </a:rPr>
              <a:t>, chacun est davantage attentif à ce que disent les autres membres du groupe. </a:t>
            </a:r>
          </a:p>
          <a:p>
            <a:r>
              <a:rPr lang="fr-FR" dirty="0" smtClean="0">
                <a:latin typeface="Arial" pitchFamily="34" charset="0"/>
              </a:rPr>
              <a:t>Toute réunion laisse une trace</a:t>
            </a:r>
            <a:r>
              <a:rPr lang="fr-FR" baseline="0" dirty="0" smtClean="0">
                <a:latin typeface="Arial" pitchFamily="34" charset="0"/>
              </a:rPr>
              <a:t> : absents, formaliser</a:t>
            </a:r>
            <a:endParaRPr lang="fr-FR" dirty="0" smtClean="0">
              <a:latin typeface="Arial" pitchFamily="34" charset="0"/>
            </a:endParaRPr>
          </a:p>
        </p:txBody>
      </p:sp>
    </p:spTree>
    <p:extLst>
      <p:ext uri="{BB962C8B-B14F-4D97-AF65-F5344CB8AC3E}">
        <p14:creationId xmlns:p14="http://schemas.microsoft.com/office/powerpoint/2010/main" val="37163501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xfrm>
            <a:off x="685800" y="685800"/>
            <a:ext cx="5486400" cy="3429000"/>
          </a:xfrm>
          <a:ln/>
        </p:spPr>
      </p:sp>
      <p:sp>
        <p:nvSpPr>
          <p:cNvPr id="59395" name="Rectangle 3"/>
          <p:cNvSpPr>
            <a:spLocks noGrp="1" noChangeArrowheads="1"/>
          </p:cNvSpPr>
          <p:nvPr>
            <p:ph type="body" idx="1"/>
          </p:nvPr>
        </p:nvSpPr>
        <p:spPr/>
        <p:txBody>
          <a:bodyPr/>
          <a:lstStyle/>
          <a:p>
            <a:pPr>
              <a:defRPr/>
            </a:pPr>
            <a:r>
              <a:rPr lang="fr-FR" dirty="0" smtClean="0"/>
              <a:t>Formalisation par écrit</a:t>
            </a:r>
          </a:p>
          <a:p>
            <a:pPr>
              <a:defRPr/>
            </a:pPr>
            <a:endParaRPr lang="fr-FR" dirty="0" smtClean="0"/>
          </a:p>
        </p:txBody>
      </p:sp>
    </p:spTree>
    <p:extLst>
      <p:ext uri="{BB962C8B-B14F-4D97-AF65-F5344CB8AC3E}">
        <p14:creationId xmlns:p14="http://schemas.microsoft.com/office/powerpoint/2010/main" val="39007020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xfrm>
            <a:off x="700088" y="693738"/>
            <a:ext cx="5461000" cy="3414712"/>
          </a:xfrm>
          <a:ln/>
        </p:spPr>
      </p:sp>
      <p:sp>
        <p:nvSpPr>
          <p:cNvPr id="71683" name="Rectangle 3"/>
          <p:cNvSpPr>
            <a:spLocks noGrp="1" noChangeArrowheads="1"/>
          </p:cNvSpPr>
          <p:nvPr>
            <p:ph type="body" idx="1"/>
          </p:nvPr>
        </p:nvSpPr>
        <p:spPr>
          <a:xfrm>
            <a:off x="913441" y="4344898"/>
            <a:ext cx="5026320" cy="4114142"/>
          </a:xfrm>
          <a:noFill/>
        </p:spPr>
        <p:txBody>
          <a:bodyPr/>
          <a:lstStyle/>
          <a:p>
            <a:pPr>
              <a:defRPr/>
            </a:pPr>
            <a:endParaRPr lang="fr-FR" dirty="0" smtClean="0"/>
          </a:p>
          <a:p>
            <a:pPr>
              <a:defRPr/>
            </a:pPr>
            <a:r>
              <a:rPr lang="fr-FR" dirty="0" smtClean="0"/>
              <a:t>Le </a:t>
            </a:r>
            <a:r>
              <a:rPr lang="fr-FR" b="1" dirty="0" smtClean="0"/>
              <a:t>compte rendu de réunion</a:t>
            </a:r>
            <a:r>
              <a:rPr lang="fr-FR" dirty="0" smtClean="0"/>
              <a:t> est le résumé </a:t>
            </a:r>
          </a:p>
          <a:p>
            <a:pPr marL="228600" indent="-228600">
              <a:buFont typeface="+mj-lt"/>
              <a:buAutoNum type="arabicPeriod"/>
              <a:defRPr/>
            </a:pPr>
            <a:r>
              <a:rPr lang="fr-FR" dirty="0" smtClean="0"/>
              <a:t>des informations et discussions observés lors d'une réunion, </a:t>
            </a:r>
          </a:p>
          <a:p>
            <a:pPr marL="228600" indent="-228600">
              <a:buFont typeface="+mj-lt"/>
              <a:buAutoNum type="arabicPeriod"/>
              <a:defRPr/>
            </a:pPr>
            <a:r>
              <a:rPr lang="fr-FR" dirty="0" smtClean="0"/>
              <a:t>des décisions prises </a:t>
            </a:r>
          </a:p>
          <a:p>
            <a:pPr marL="228600" indent="-228600">
              <a:buFont typeface="+mj-lt"/>
              <a:buAutoNum type="arabicPeriod"/>
              <a:defRPr/>
            </a:pPr>
            <a:r>
              <a:rPr lang="fr-FR" dirty="0" smtClean="0"/>
              <a:t>et des actions lancées.</a:t>
            </a:r>
          </a:p>
          <a:p>
            <a:r>
              <a:rPr lang="fr-FR" dirty="0" smtClean="0">
                <a:latin typeface="Arial" pitchFamily="34" charset="0"/>
              </a:rPr>
              <a:t>Certains types de réunions exigent un formalisme particulier, assemblée d'actionnaires, conseil d'administration, comité d'entreprise.</a:t>
            </a:r>
          </a:p>
          <a:p>
            <a:r>
              <a:rPr lang="fr-FR" dirty="0" smtClean="0">
                <a:latin typeface="Arial" pitchFamily="34" charset="0"/>
              </a:rPr>
              <a:t>Minutes = relevé de ce que les uns et les autres ont dit</a:t>
            </a:r>
          </a:p>
          <a:p>
            <a:endParaRPr lang="fr-FR" dirty="0" smtClean="0">
              <a:latin typeface="Arial" pitchFamily="34" charset="0"/>
            </a:endParaRPr>
          </a:p>
          <a:p>
            <a:endParaRPr lang="fr-FR" dirty="0" smtClean="0">
              <a:latin typeface="Arial" pitchFamily="34" charset="0"/>
            </a:endParaRPr>
          </a:p>
          <a:p>
            <a:r>
              <a:rPr lang="fr-FR" dirty="0" smtClean="0">
                <a:latin typeface="Arial" pitchFamily="34" charset="0"/>
              </a:rPr>
              <a:t>http://fr.wikipedia.org/wiki/Compte_rendu_de_r%C3%A9union</a:t>
            </a:r>
          </a:p>
        </p:txBody>
      </p:sp>
    </p:spTree>
    <p:extLst>
      <p:ext uri="{BB962C8B-B14F-4D97-AF65-F5344CB8AC3E}">
        <p14:creationId xmlns:p14="http://schemas.microsoft.com/office/powerpoint/2010/main" val="42839758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xfrm>
            <a:off x="685800" y="685800"/>
            <a:ext cx="5486400" cy="3429000"/>
          </a:xfrm>
          <a:ln/>
        </p:spPr>
      </p:sp>
      <p:sp>
        <p:nvSpPr>
          <p:cNvPr id="59395" name="Rectangle 3"/>
          <p:cNvSpPr>
            <a:spLocks noGrp="1" noChangeArrowheads="1"/>
          </p:cNvSpPr>
          <p:nvPr>
            <p:ph type="body" idx="1"/>
          </p:nvPr>
        </p:nvSpPr>
        <p:spPr/>
        <p:txBody>
          <a:bodyPr/>
          <a:lstStyle/>
          <a:p>
            <a:pPr>
              <a:defRPr/>
            </a:pPr>
            <a:r>
              <a:rPr lang="fr-FR" dirty="0" smtClean="0"/>
              <a:t>Formalisation par écrit</a:t>
            </a:r>
          </a:p>
          <a:p>
            <a:pPr>
              <a:defRPr/>
            </a:pPr>
            <a:endParaRPr lang="fr-FR" dirty="0" smtClean="0"/>
          </a:p>
          <a:p>
            <a:pPr>
              <a:defRPr/>
            </a:pPr>
            <a:r>
              <a:rPr lang="fr-FR" dirty="0" smtClean="0"/>
              <a:t>Le </a:t>
            </a:r>
            <a:r>
              <a:rPr lang="fr-FR" b="1" dirty="0" smtClean="0"/>
              <a:t>compte rendu de réunion</a:t>
            </a:r>
            <a:r>
              <a:rPr lang="fr-FR" dirty="0" smtClean="0"/>
              <a:t> est le résumé </a:t>
            </a:r>
          </a:p>
          <a:p>
            <a:pPr marL="228600" indent="-228600">
              <a:buFont typeface="+mj-lt"/>
              <a:buAutoNum type="arabicPeriod"/>
              <a:defRPr/>
            </a:pPr>
            <a:r>
              <a:rPr lang="fr-FR" dirty="0" smtClean="0"/>
              <a:t>des informations et discussions observés lors d'une réunion, </a:t>
            </a:r>
          </a:p>
          <a:p>
            <a:pPr marL="228600" indent="-228600">
              <a:buFont typeface="+mj-lt"/>
              <a:buAutoNum type="arabicPeriod"/>
              <a:defRPr/>
            </a:pPr>
            <a:r>
              <a:rPr lang="fr-FR" dirty="0" smtClean="0"/>
              <a:t>des décisions prises </a:t>
            </a:r>
          </a:p>
          <a:p>
            <a:pPr marL="228600" indent="-228600">
              <a:buFont typeface="+mj-lt"/>
              <a:buAutoNum type="arabicPeriod"/>
              <a:defRPr/>
            </a:pPr>
            <a:r>
              <a:rPr lang="fr-FR" dirty="0" smtClean="0"/>
              <a:t>et des actions lancées.</a:t>
            </a:r>
          </a:p>
          <a:p>
            <a:pPr marL="228600" indent="-228600">
              <a:buFont typeface="+mj-lt"/>
              <a:buAutoNum type="arabicPeriod"/>
              <a:defRPr/>
            </a:pPr>
            <a:endParaRPr lang="fr-FR" dirty="0" smtClean="0"/>
          </a:p>
          <a:p>
            <a:r>
              <a:rPr lang="fr-FR" dirty="0" smtClean="0">
                <a:latin typeface="Arial" pitchFamily="34" charset="0"/>
              </a:rPr>
              <a:t>Certains types de réunions exigent un formalisme particulier, assemblée d'actionnaires, conseil d'administration, comité d'entreprise.</a:t>
            </a:r>
          </a:p>
          <a:p>
            <a:r>
              <a:rPr lang="fr-FR" dirty="0" smtClean="0">
                <a:latin typeface="Arial" pitchFamily="34" charset="0"/>
              </a:rPr>
              <a:t>Minutes = relevé de ce que les uns et les autres ont dit</a:t>
            </a:r>
          </a:p>
          <a:p>
            <a:pPr>
              <a:defRPr/>
            </a:pPr>
            <a:endParaRPr lang="fr-FR" dirty="0" smtClean="0"/>
          </a:p>
        </p:txBody>
      </p:sp>
    </p:spTree>
    <p:extLst>
      <p:ext uri="{BB962C8B-B14F-4D97-AF65-F5344CB8AC3E}">
        <p14:creationId xmlns:p14="http://schemas.microsoft.com/office/powerpoint/2010/main" val="39007020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xfrm>
            <a:off x="685800" y="685800"/>
            <a:ext cx="5486400" cy="3429000"/>
          </a:xfrm>
          <a:ln/>
        </p:spPr>
      </p:sp>
      <p:sp>
        <p:nvSpPr>
          <p:cNvPr id="74755" name="Rectangle 3"/>
          <p:cNvSpPr>
            <a:spLocks noGrp="1" noChangeArrowheads="1"/>
          </p:cNvSpPr>
          <p:nvPr>
            <p:ph type="body" idx="1"/>
          </p:nvPr>
        </p:nvSpPr>
        <p:spPr>
          <a:noFill/>
        </p:spPr>
        <p:txBody>
          <a:bodyPr/>
          <a:lstStyle/>
          <a:p>
            <a:r>
              <a:rPr lang="fr-FR" dirty="0" smtClean="0">
                <a:latin typeface="Arial" pitchFamily="34" charset="0"/>
              </a:rPr>
              <a:t>Standard et numéroté, logo</a:t>
            </a:r>
          </a:p>
          <a:p>
            <a:r>
              <a:rPr lang="fr-FR" dirty="0" smtClean="0">
                <a:latin typeface="Arial" pitchFamily="34" charset="0"/>
              </a:rPr>
              <a:t>Même document : « main courante »</a:t>
            </a:r>
          </a:p>
          <a:p>
            <a:r>
              <a:rPr lang="fr-FR" dirty="0" smtClean="0">
                <a:latin typeface="Arial" pitchFamily="34" charset="0"/>
              </a:rPr>
              <a:t>On peut rédiger le compte-rendu en même temps que la réunion et l’envoyer par mél en fin de réunion</a:t>
            </a:r>
          </a:p>
          <a:p>
            <a:r>
              <a:rPr lang="fr-FR" dirty="0" smtClean="0">
                <a:latin typeface="Arial" pitchFamily="34" charset="0"/>
              </a:rPr>
              <a:t>https://docs.google.com/document/d/1S3XGaGt-Soow3eDTCYyHrB41N9VO-20vV2fIOJcxqYU/edit</a:t>
            </a:r>
          </a:p>
        </p:txBody>
      </p:sp>
    </p:spTree>
    <p:extLst>
      <p:ext uri="{BB962C8B-B14F-4D97-AF65-F5344CB8AC3E}">
        <p14:creationId xmlns:p14="http://schemas.microsoft.com/office/powerpoint/2010/main" val="28200677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xfrm>
            <a:off x="685800" y="685800"/>
            <a:ext cx="5486400" cy="3429000"/>
          </a:xfrm>
          <a:ln/>
        </p:spPr>
      </p:sp>
      <p:sp>
        <p:nvSpPr>
          <p:cNvPr id="73731" name="Rectangle 3"/>
          <p:cNvSpPr>
            <a:spLocks noGrp="1" noChangeArrowheads="1"/>
          </p:cNvSpPr>
          <p:nvPr>
            <p:ph type="body" idx="1"/>
          </p:nvPr>
        </p:nvSpPr>
        <p:spPr>
          <a:noFill/>
        </p:spPr>
        <p:txBody>
          <a:bodyPr/>
          <a:lstStyle/>
          <a:p>
            <a:r>
              <a:rPr lang="fr-FR" dirty="0" smtClean="0">
                <a:latin typeface="Arial" pitchFamily="34" charset="0"/>
              </a:rPr>
              <a:t>http://gestiondeprojet.pm/documents-modeles/</a:t>
            </a:r>
          </a:p>
        </p:txBody>
      </p:sp>
    </p:spTree>
    <p:extLst>
      <p:ext uri="{BB962C8B-B14F-4D97-AF65-F5344CB8AC3E}">
        <p14:creationId xmlns:p14="http://schemas.microsoft.com/office/powerpoint/2010/main" val="28058551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xfrm>
            <a:off x="685800" y="685800"/>
            <a:ext cx="5486400" cy="3429000"/>
          </a:xfrm>
          <a:ln/>
        </p:spPr>
      </p:sp>
      <p:sp>
        <p:nvSpPr>
          <p:cNvPr id="64515" name="Rectangle 3"/>
          <p:cNvSpPr>
            <a:spLocks noGrp="1" noChangeArrowheads="1"/>
          </p:cNvSpPr>
          <p:nvPr>
            <p:ph type="body" idx="1"/>
          </p:nvPr>
        </p:nvSpPr>
        <p:spPr>
          <a:noFill/>
        </p:spPr>
        <p:txBody>
          <a:bodyPr/>
          <a:lstStyle/>
          <a:p>
            <a:endParaRPr lang="fr-FR" dirty="0" smtClean="0">
              <a:latin typeface="Arial" pitchFamily="34" charset="0"/>
            </a:endParaRPr>
          </a:p>
        </p:txBody>
      </p:sp>
    </p:spTree>
    <p:extLst>
      <p:ext uri="{BB962C8B-B14F-4D97-AF65-F5344CB8AC3E}">
        <p14:creationId xmlns:p14="http://schemas.microsoft.com/office/powerpoint/2010/main" val="14858398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685800"/>
            <a:ext cx="5486400" cy="3429000"/>
          </a:xfrm>
        </p:spPr>
      </p:sp>
      <p:sp>
        <p:nvSpPr>
          <p:cNvPr id="3" name="Espace réservé des commentaires 2"/>
          <p:cNvSpPr>
            <a:spLocks noGrp="1"/>
          </p:cNvSpPr>
          <p:nvPr>
            <p:ph type="body" idx="1"/>
          </p:nvPr>
        </p:nvSpPr>
        <p:spPr/>
        <p:txBody>
          <a:bodyPr>
            <a:normAutofit/>
          </a:bodyPr>
          <a:lstStyle/>
          <a:p>
            <a:endParaRPr lang="fr-FR" dirty="0"/>
          </a:p>
        </p:txBody>
      </p:sp>
    </p:spTree>
    <p:extLst>
      <p:ext uri="{BB962C8B-B14F-4D97-AF65-F5344CB8AC3E}">
        <p14:creationId xmlns:p14="http://schemas.microsoft.com/office/powerpoint/2010/main" val="35053867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xfrm>
            <a:off x="700088" y="693738"/>
            <a:ext cx="5461000" cy="3414712"/>
          </a:xfrm>
          <a:ln/>
        </p:spPr>
      </p:sp>
      <p:sp>
        <p:nvSpPr>
          <p:cNvPr id="75779" name="Rectangle 3"/>
          <p:cNvSpPr>
            <a:spLocks noGrp="1" noChangeArrowheads="1"/>
          </p:cNvSpPr>
          <p:nvPr>
            <p:ph type="body" idx="1"/>
          </p:nvPr>
        </p:nvSpPr>
        <p:spPr>
          <a:xfrm>
            <a:off x="913441" y="4344898"/>
            <a:ext cx="5026320" cy="4114142"/>
          </a:xfrm>
          <a:noFill/>
        </p:spPr>
        <p:txBody>
          <a:bodyPr/>
          <a:lstStyle/>
          <a:p>
            <a:r>
              <a:rPr lang="fr-FR" baseline="0" dirty="0" smtClean="0">
                <a:latin typeface="Arial" pitchFamily="34" charset="0"/>
              </a:rPr>
              <a:t>Ce que je vous propose maintenant c’est d’opérationnaliser de voir comment on démarre un projet. Savoir fixer des objectifs, définir un projet avant de le lancer, se répartir le travail.</a:t>
            </a:r>
            <a:endParaRPr lang="fr-FR" dirty="0" smtClean="0">
              <a:latin typeface="Arial" pitchFamily="34" charset="0"/>
            </a:endParaRPr>
          </a:p>
        </p:txBody>
      </p:sp>
    </p:spTree>
    <p:extLst>
      <p:ext uri="{BB962C8B-B14F-4D97-AF65-F5344CB8AC3E}">
        <p14:creationId xmlns:p14="http://schemas.microsoft.com/office/powerpoint/2010/main" val="38868414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xfrm>
            <a:off x="685800" y="685800"/>
            <a:ext cx="5486400" cy="3429000"/>
          </a:xfrm>
          <a:ln/>
        </p:spPr>
      </p:sp>
      <p:sp>
        <p:nvSpPr>
          <p:cNvPr id="67587" name="Rectangle 3"/>
          <p:cNvSpPr>
            <a:spLocks noGrp="1" noChangeArrowheads="1"/>
          </p:cNvSpPr>
          <p:nvPr>
            <p:ph type="body" idx="1"/>
          </p:nvPr>
        </p:nvSpPr>
        <p:spPr>
          <a:noFill/>
        </p:spPr>
        <p:txBody>
          <a:bodyPr/>
          <a:lstStyle/>
          <a:p>
            <a:r>
              <a:rPr lang="fr-FR" sz="1050" smtClean="0">
                <a:latin typeface="Arial" pitchFamily="34" charset="0"/>
              </a:rPr>
              <a:t>Préalable</a:t>
            </a:r>
            <a:r>
              <a:rPr lang="fr-FR" sz="1050" baseline="0" smtClean="0">
                <a:latin typeface="Arial" pitchFamily="34" charset="0"/>
              </a:rPr>
              <a:t> : le QQOQCCP </a:t>
            </a:r>
            <a:endParaRPr lang="fr-FR" sz="1050" smtClean="0">
              <a:latin typeface="Arial" pitchFamily="34" charset="0"/>
            </a:endParaRPr>
          </a:p>
          <a:p>
            <a:r>
              <a:rPr lang="fr-FR" sz="1050" dirty="0" smtClean="0">
                <a:latin typeface="Arial" pitchFamily="34" charset="0"/>
              </a:rPr>
              <a:t>http://www.strategiemarketingpme.com/strategies/creer-objectifs-s-m-r-t-formule-magique-en-marketing/</a:t>
            </a:r>
          </a:p>
        </p:txBody>
      </p:sp>
    </p:spTree>
    <p:extLst>
      <p:ext uri="{BB962C8B-B14F-4D97-AF65-F5344CB8AC3E}">
        <p14:creationId xmlns:p14="http://schemas.microsoft.com/office/powerpoint/2010/main" val="26691754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 acte de naissance » du projet, l’essentiel des informations structurantes, cadre de réflexion</a:t>
            </a:r>
            <a:r>
              <a:rPr lang="fr-FR" baseline="0" dirty="0" smtClean="0"/>
              <a:t> avant le </a:t>
            </a:r>
            <a:r>
              <a:rPr lang="fr-FR" baseline="0" dirty="0" err="1" smtClean="0"/>
              <a:t>CdC</a:t>
            </a:r>
            <a:endParaRPr lang="fr-FR" baseline="0" dirty="0" smtClean="0"/>
          </a:p>
          <a:p>
            <a:r>
              <a:rPr lang="fr-FR" baseline="0" dirty="0" smtClean="0"/>
              <a:t>Passer au développement détaillé</a:t>
            </a:r>
          </a:p>
          <a:p>
            <a:r>
              <a:rPr lang="fr-FR" baseline="0" dirty="0" smtClean="0"/>
              <a:t>Identifier les prérequis : compétences, moyens techniques, budget…</a:t>
            </a:r>
          </a:p>
          <a:p>
            <a:r>
              <a:rPr lang="fr-FR" baseline="0" dirty="0" smtClean="0"/>
              <a:t>Convaincre les décideurs, qui valident le lancement</a:t>
            </a:r>
            <a:endParaRPr lang="fr-FR" dirty="0"/>
          </a:p>
        </p:txBody>
      </p:sp>
      <p:sp>
        <p:nvSpPr>
          <p:cNvPr id="4" name="Espace réservé du numéro de diapositive 3"/>
          <p:cNvSpPr>
            <a:spLocks noGrp="1"/>
          </p:cNvSpPr>
          <p:nvPr>
            <p:ph type="sldNum" sz="quarter" idx="10"/>
          </p:nvPr>
        </p:nvSpPr>
        <p:spPr/>
        <p:txBody>
          <a:bodyPr/>
          <a:lstStyle/>
          <a:p>
            <a:fld id="{FFDEB212-9857-4CB3-AA80-ADF5BCC5D79B}" type="slidenum">
              <a:rPr lang="fr-FR" smtClean="0"/>
              <a:pPr/>
              <a:t>38</a:t>
            </a:fld>
            <a:endParaRPr lang="fr-FR"/>
          </a:p>
        </p:txBody>
      </p:sp>
    </p:spTree>
    <p:extLst>
      <p:ext uri="{BB962C8B-B14F-4D97-AF65-F5344CB8AC3E}">
        <p14:creationId xmlns:p14="http://schemas.microsoft.com/office/powerpoint/2010/main" val="19031996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 acte de naissance » du projet, l’essentiel des informations structurantes, cadre de réflexion</a:t>
            </a:r>
            <a:r>
              <a:rPr lang="fr-FR" baseline="0" dirty="0" smtClean="0"/>
              <a:t> avant le </a:t>
            </a:r>
            <a:r>
              <a:rPr lang="fr-FR" baseline="0" dirty="0" err="1" smtClean="0"/>
              <a:t>CdC</a:t>
            </a:r>
            <a:endParaRPr lang="fr-FR" baseline="0" dirty="0" smtClean="0"/>
          </a:p>
          <a:p>
            <a:r>
              <a:rPr lang="fr-FR" baseline="0" dirty="0" smtClean="0"/>
              <a:t>Passer au développement détaillé</a:t>
            </a:r>
          </a:p>
          <a:p>
            <a:r>
              <a:rPr lang="fr-FR" baseline="0" dirty="0" smtClean="0"/>
              <a:t>Identifier les prérequis : compétences, moyens techniques, budget…</a:t>
            </a:r>
          </a:p>
          <a:p>
            <a:r>
              <a:rPr lang="fr-FR" baseline="0" dirty="0" smtClean="0"/>
              <a:t>Convaincre les décideurs, qui valident le lancement</a:t>
            </a:r>
            <a:endParaRPr lang="fr-FR" dirty="0"/>
          </a:p>
        </p:txBody>
      </p:sp>
      <p:sp>
        <p:nvSpPr>
          <p:cNvPr id="4" name="Espace réservé du numéro de diapositive 3"/>
          <p:cNvSpPr>
            <a:spLocks noGrp="1"/>
          </p:cNvSpPr>
          <p:nvPr>
            <p:ph type="sldNum" sz="quarter" idx="10"/>
          </p:nvPr>
        </p:nvSpPr>
        <p:spPr/>
        <p:txBody>
          <a:bodyPr/>
          <a:lstStyle/>
          <a:p>
            <a:fld id="{FFDEB212-9857-4CB3-AA80-ADF5BCC5D79B}" type="slidenum">
              <a:rPr lang="fr-FR" smtClean="0"/>
              <a:pPr/>
              <a:t>39</a:t>
            </a:fld>
            <a:endParaRPr lang="fr-FR"/>
          </a:p>
        </p:txBody>
      </p:sp>
    </p:spTree>
    <p:extLst>
      <p:ext uri="{BB962C8B-B14F-4D97-AF65-F5344CB8AC3E}">
        <p14:creationId xmlns:p14="http://schemas.microsoft.com/office/powerpoint/2010/main" val="3686869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685800"/>
            <a:ext cx="5486400" cy="3429000"/>
          </a:xfrm>
        </p:spPr>
      </p:sp>
      <p:sp>
        <p:nvSpPr>
          <p:cNvPr id="3" name="Espace réservé des commentaires 2"/>
          <p:cNvSpPr>
            <a:spLocks noGrp="1"/>
          </p:cNvSpPr>
          <p:nvPr>
            <p:ph type="body" idx="1"/>
          </p:nvPr>
        </p:nvSpPr>
        <p:spPr/>
        <p:txBody>
          <a:bodyPr/>
          <a:lstStyle/>
          <a:p>
            <a:r>
              <a:rPr lang="fr-FR" dirty="0" smtClean="0"/>
              <a:t>Démarrage</a:t>
            </a:r>
            <a:r>
              <a:rPr lang="fr-FR" baseline="0" dirty="0" smtClean="0"/>
              <a:t> ou petit projet</a:t>
            </a:r>
            <a:endParaRPr lang="fr-FR" dirty="0"/>
          </a:p>
        </p:txBody>
      </p:sp>
    </p:spTree>
    <p:extLst>
      <p:ext uri="{BB962C8B-B14F-4D97-AF65-F5344CB8AC3E}">
        <p14:creationId xmlns:p14="http://schemas.microsoft.com/office/powerpoint/2010/main" val="12078470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685800"/>
            <a:ext cx="5486400" cy="3429000"/>
          </a:xfrm>
        </p:spPr>
      </p:sp>
      <p:sp>
        <p:nvSpPr>
          <p:cNvPr id="3" name="Espace réservé des commentaires 2"/>
          <p:cNvSpPr>
            <a:spLocks noGrp="1"/>
          </p:cNvSpPr>
          <p:nvPr>
            <p:ph type="body" idx="1"/>
          </p:nvPr>
        </p:nvSpPr>
        <p:spPr/>
        <p:txBody>
          <a:bodyPr>
            <a:normAutofit/>
          </a:bodyPr>
          <a:lstStyle/>
          <a:p>
            <a:pPr lvl="1">
              <a:buFont typeface="Arial" pitchFamily="34" charset="0"/>
              <a:buChar char="•"/>
            </a:pPr>
            <a:r>
              <a:rPr lang="fr-FR" sz="1200" b="0" i="0" u="sng" kern="1200" dirty="0" smtClean="0">
                <a:solidFill>
                  <a:schemeClr val="tx1"/>
                </a:solidFill>
                <a:effectLst/>
                <a:latin typeface="+mn-lt"/>
                <a:ea typeface="+mn-ea"/>
                <a:cs typeface="+mn-cs"/>
                <a:hlinkClick r:id="rId3" tooltip="Comparaison de logiciels GTD"/>
              </a:rPr>
              <a:t>GTD</a:t>
            </a:r>
            <a:endParaRPr lang="fr-FR" sz="1200" b="0" i="0" u="sng"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350538676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685800"/>
            <a:ext cx="5486400" cy="3429000"/>
          </a:xfrm>
        </p:spPr>
      </p:sp>
      <p:sp>
        <p:nvSpPr>
          <p:cNvPr id="3" name="Espace réservé des commentaires 2"/>
          <p:cNvSpPr>
            <a:spLocks noGrp="1"/>
          </p:cNvSpPr>
          <p:nvPr>
            <p:ph type="body" idx="1"/>
          </p:nvPr>
        </p:nvSpPr>
        <p:spPr/>
        <p:txBody>
          <a:bodyPr/>
          <a:lstStyle/>
          <a:p>
            <a:pPr lvl="0">
              <a:buFont typeface="Arial" pitchFamily="34" charset="0"/>
              <a:buNone/>
            </a:pPr>
            <a:r>
              <a:rPr lang="fr-FR" sz="2000" dirty="0" smtClean="0"/>
              <a:t>D’autres informations, par exemple -</a:t>
            </a:r>
            <a:r>
              <a:rPr lang="fr-FR" sz="2000" baseline="0" dirty="0" smtClean="0"/>
              <a:t> </a:t>
            </a:r>
            <a:r>
              <a:rPr lang="fr-FR" sz="2000" dirty="0" smtClean="0">
                <a:solidFill>
                  <a:srgbClr val="C00000"/>
                </a:solidFill>
              </a:rPr>
              <a:t>Quelle est la personne qui valide le livrable </a:t>
            </a:r>
            <a:r>
              <a:rPr lang="fr-FR" sz="2000" dirty="0" smtClean="0">
                <a:solidFill>
                  <a:srgbClr val="000000"/>
                </a:solidFill>
              </a:rPr>
              <a:t>(différente du </a:t>
            </a:r>
            <a:r>
              <a:rPr lang="fr-FR" sz="2000" dirty="0" err="1" smtClean="0">
                <a:solidFill>
                  <a:srgbClr val="000000"/>
                </a:solidFill>
              </a:rPr>
              <a:t>resp</a:t>
            </a:r>
            <a:r>
              <a:rPr lang="fr-FR" sz="2000" dirty="0" smtClean="0">
                <a:solidFill>
                  <a:srgbClr val="000000"/>
                </a:solidFill>
              </a:rPr>
              <a:t>. de l’action)</a:t>
            </a:r>
          </a:p>
          <a:p>
            <a:endParaRPr lang="fr-FR" dirty="0" smtClean="0"/>
          </a:p>
          <a:p>
            <a:endParaRPr lang="fr-FR" dirty="0"/>
          </a:p>
        </p:txBody>
      </p:sp>
    </p:spTree>
    <p:extLst>
      <p:ext uri="{BB962C8B-B14F-4D97-AF65-F5344CB8AC3E}">
        <p14:creationId xmlns:p14="http://schemas.microsoft.com/office/powerpoint/2010/main" val="14582532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FDEB212-9857-4CB3-AA80-ADF5BCC5D79B}" type="slidenum">
              <a:rPr lang="fr-FR" smtClean="0"/>
              <a:pPr/>
              <a:t>46</a:t>
            </a:fld>
            <a:endParaRPr lang="fr-FR"/>
          </a:p>
        </p:txBody>
      </p:sp>
    </p:spTree>
    <p:extLst>
      <p:ext uri="{BB962C8B-B14F-4D97-AF65-F5344CB8AC3E}">
        <p14:creationId xmlns:p14="http://schemas.microsoft.com/office/powerpoint/2010/main" val="288647286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FDEB212-9857-4CB3-AA80-ADF5BCC5D79B}" type="slidenum">
              <a:rPr lang="fr-FR" smtClean="0"/>
              <a:pPr/>
              <a:t>47</a:t>
            </a:fld>
            <a:endParaRPr lang="fr-FR"/>
          </a:p>
        </p:txBody>
      </p:sp>
    </p:spTree>
    <p:extLst>
      <p:ext uri="{BB962C8B-B14F-4D97-AF65-F5344CB8AC3E}">
        <p14:creationId xmlns:p14="http://schemas.microsoft.com/office/powerpoint/2010/main" val="31682002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685800"/>
            <a:ext cx="5486400" cy="3429000"/>
          </a:xfrm>
        </p:spPr>
      </p:sp>
      <p:sp>
        <p:nvSpPr>
          <p:cNvPr id="3" name="Espace réservé des commentaires 2"/>
          <p:cNvSpPr>
            <a:spLocks noGrp="1"/>
          </p:cNvSpPr>
          <p:nvPr>
            <p:ph type="body" idx="1"/>
          </p:nvPr>
        </p:nvSpPr>
        <p:spPr/>
        <p:txBody>
          <a:bodyPr/>
          <a:lstStyle/>
          <a:p>
            <a:r>
              <a:rPr lang="fr-FR" dirty="0" smtClean="0"/>
              <a:t>Spécifier les objectifs, quel</a:t>
            </a:r>
            <a:r>
              <a:rPr lang="fr-FR" baseline="0" dirty="0" smtClean="0"/>
              <a:t>ques points utiles</a:t>
            </a:r>
            <a:endParaRPr lang="fr-FR" dirty="0"/>
          </a:p>
        </p:txBody>
      </p:sp>
      <p:sp>
        <p:nvSpPr>
          <p:cNvPr id="4" name="Espace réservé du numéro de diapositive 3"/>
          <p:cNvSpPr>
            <a:spLocks noGrp="1"/>
          </p:cNvSpPr>
          <p:nvPr>
            <p:ph type="sldNum" sz="quarter" idx="10"/>
          </p:nvPr>
        </p:nvSpPr>
        <p:spPr/>
        <p:txBody>
          <a:bodyPr/>
          <a:lstStyle/>
          <a:p>
            <a:fld id="{FFDEB212-9857-4CB3-AA80-ADF5BCC5D79B}" type="slidenum">
              <a:rPr lang="fr-FR" smtClean="0"/>
              <a:pPr/>
              <a:t>4</a:t>
            </a:fld>
            <a:endParaRPr lang="fr-FR"/>
          </a:p>
        </p:txBody>
      </p:sp>
    </p:spTree>
    <p:extLst>
      <p:ext uri="{BB962C8B-B14F-4D97-AF65-F5344CB8AC3E}">
        <p14:creationId xmlns:p14="http://schemas.microsoft.com/office/powerpoint/2010/main" val="260240425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xfrm>
            <a:off x="698500" y="693738"/>
            <a:ext cx="5461000" cy="3414712"/>
          </a:xfrm>
        </p:spPr>
      </p:sp>
      <p:sp>
        <p:nvSpPr>
          <p:cNvPr id="33795" name="Rectangle 3"/>
          <p:cNvSpPr>
            <a:spLocks noGrp="1" noChangeArrowheads="1"/>
          </p:cNvSpPr>
          <p:nvPr>
            <p:ph type="body" idx="1"/>
          </p:nvPr>
        </p:nvSpPr>
        <p:spPr>
          <a:noFill/>
        </p:spPr>
        <p:txBody>
          <a:bodyPr/>
          <a:lstStyle/>
          <a:p>
            <a:r>
              <a:rPr lang="fr-FR" dirty="0" smtClean="0"/>
              <a:t>On entre dans le déroulement</a:t>
            </a:r>
            <a:r>
              <a:rPr lang="fr-FR" baseline="0" dirty="0" smtClean="0"/>
              <a:t> du projet</a:t>
            </a:r>
            <a:endParaRPr lang="fr-FR" dirty="0" smtClean="0"/>
          </a:p>
        </p:txBody>
      </p:sp>
    </p:spTree>
    <p:extLst>
      <p:ext uri="{BB962C8B-B14F-4D97-AF65-F5344CB8AC3E}">
        <p14:creationId xmlns:p14="http://schemas.microsoft.com/office/powerpoint/2010/main" val="169788963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Période pendant laquelle</a:t>
            </a:r>
            <a:r>
              <a:rPr lang="fr-FR" baseline="0" dirty="0" smtClean="0"/>
              <a:t> on reste aveugle sur la progression du projet</a:t>
            </a:r>
            <a:endParaRPr lang="fr-FR" dirty="0"/>
          </a:p>
        </p:txBody>
      </p:sp>
      <p:sp>
        <p:nvSpPr>
          <p:cNvPr id="4" name="Espace réservé du numéro de diapositive 3"/>
          <p:cNvSpPr>
            <a:spLocks noGrp="1"/>
          </p:cNvSpPr>
          <p:nvPr>
            <p:ph type="sldNum" sz="quarter" idx="10"/>
          </p:nvPr>
        </p:nvSpPr>
        <p:spPr/>
        <p:txBody>
          <a:bodyPr/>
          <a:lstStyle/>
          <a:p>
            <a:fld id="{FFDEB212-9857-4CB3-AA80-ADF5BCC5D79B}" type="slidenum">
              <a:rPr lang="fr-FR" smtClean="0"/>
              <a:pPr/>
              <a:t>49</a:t>
            </a:fld>
            <a:endParaRPr lang="fr-FR"/>
          </a:p>
        </p:txBody>
      </p:sp>
    </p:spTree>
    <p:extLst>
      <p:ext uri="{BB962C8B-B14F-4D97-AF65-F5344CB8AC3E}">
        <p14:creationId xmlns:p14="http://schemas.microsoft.com/office/powerpoint/2010/main" val="172065300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0" i="0" kern="1200" dirty="0" smtClean="0">
                <a:solidFill>
                  <a:schemeClr val="tx1"/>
                </a:solidFill>
                <a:effectLst/>
                <a:latin typeface="+mn-lt"/>
                <a:ea typeface="+mn-ea"/>
                <a:cs typeface="+mn-cs"/>
              </a:rPr>
              <a:t>« L’effet tunnel a toujours pour origine les choix des individus à qui vous confiez les tâches, » FAUX </a:t>
            </a:r>
            <a:endParaRPr lang="fr-FR" dirty="0" smtClean="0"/>
          </a:p>
          <a:p>
            <a:r>
              <a:rPr lang="fr-FR" dirty="0" smtClean="0"/>
              <a:t>http://www.geek-directeur-technique.com/2009/02/17/l-effet-tunnel, un peu cru, mais intéressant</a:t>
            </a:r>
            <a:endParaRPr lang="fr-FR" dirty="0"/>
          </a:p>
        </p:txBody>
      </p:sp>
      <p:sp>
        <p:nvSpPr>
          <p:cNvPr id="4" name="Espace réservé du numéro de diapositive 3"/>
          <p:cNvSpPr>
            <a:spLocks noGrp="1"/>
          </p:cNvSpPr>
          <p:nvPr>
            <p:ph type="sldNum" sz="quarter" idx="10"/>
          </p:nvPr>
        </p:nvSpPr>
        <p:spPr/>
        <p:txBody>
          <a:bodyPr/>
          <a:lstStyle/>
          <a:p>
            <a:fld id="{FFDEB212-9857-4CB3-AA80-ADF5BCC5D79B}" type="slidenum">
              <a:rPr lang="fr-FR" smtClean="0"/>
              <a:pPr/>
              <a:t>50</a:t>
            </a:fld>
            <a:endParaRPr lang="fr-FR"/>
          </a:p>
        </p:txBody>
      </p:sp>
    </p:spTree>
    <p:extLst>
      <p:ext uri="{BB962C8B-B14F-4D97-AF65-F5344CB8AC3E}">
        <p14:creationId xmlns:p14="http://schemas.microsoft.com/office/powerpoint/2010/main" val="328882564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FDEB212-9857-4CB3-AA80-ADF5BCC5D79B}" type="slidenum">
              <a:rPr lang="fr-FR" smtClean="0"/>
              <a:pPr/>
              <a:t>51</a:t>
            </a:fld>
            <a:endParaRPr lang="fr-FR"/>
          </a:p>
        </p:txBody>
      </p:sp>
    </p:spTree>
    <p:extLst>
      <p:ext uri="{BB962C8B-B14F-4D97-AF65-F5344CB8AC3E}">
        <p14:creationId xmlns:p14="http://schemas.microsoft.com/office/powerpoint/2010/main" val="17238806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a:xfrm>
            <a:off x="685800" y="685800"/>
            <a:ext cx="5486400" cy="3429000"/>
          </a:xfrm>
          <a:ln/>
        </p:spPr>
      </p:sp>
      <p:sp>
        <p:nvSpPr>
          <p:cNvPr id="116739" name="Rectangle 3"/>
          <p:cNvSpPr>
            <a:spLocks noGrp="1" noChangeArrowheads="1"/>
          </p:cNvSpPr>
          <p:nvPr>
            <p:ph type="body" idx="1"/>
          </p:nvPr>
        </p:nvSpPr>
        <p:spPr>
          <a:noFill/>
        </p:spPr>
        <p:txBody>
          <a:bodyPr/>
          <a:lstStyle/>
          <a:p>
            <a:r>
              <a:rPr lang="fr-FR" dirty="0" smtClean="0">
                <a:latin typeface="Arial" pitchFamily="34" charset="0"/>
              </a:rPr>
              <a:t>Cours terminé, merci de l’avoir suivi</a:t>
            </a:r>
          </a:p>
        </p:txBody>
      </p:sp>
    </p:spTree>
    <p:extLst>
      <p:ext uri="{BB962C8B-B14F-4D97-AF65-F5344CB8AC3E}">
        <p14:creationId xmlns:p14="http://schemas.microsoft.com/office/powerpoint/2010/main" val="37398821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body" idx="1"/>
          </p:nvPr>
        </p:nvSpPr>
        <p:spPr>
          <a:xfrm>
            <a:off x="836655" y="4346357"/>
            <a:ext cx="5184692" cy="3852719"/>
          </a:xfrm>
          <a:noFill/>
        </p:spPr>
        <p:txBody>
          <a:bodyPr/>
          <a:lstStyle/>
          <a:p>
            <a:r>
              <a:rPr lang="fr-FR" dirty="0" smtClean="0">
                <a:latin typeface="Arial" pitchFamily="34" charset="0"/>
              </a:rPr>
              <a:t>En entreprise</a:t>
            </a:r>
            <a:r>
              <a:rPr lang="fr-FR" baseline="0" dirty="0" smtClean="0">
                <a:latin typeface="Arial" pitchFamily="34" charset="0"/>
              </a:rPr>
              <a:t> la gestion de projet demande parfois de suivre des procédures compliquées, mais de se lancer dans la gestion de projet avancée, traitons de l’essentiel : ce qui est vraiment utile quelle sur soit la taille du projet que vous menez : définir et négocier les objectifs avec les bonnes personnes, organiser rapidement une équipe, formaliser les décisions, vérifier que les actions sont efficaces…</a:t>
            </a:r>
            <a:endParaRPr lang="fr-FR" dirty="0" smtClean="0">
              <a:latin typeface="Arial" pitchFamily="34" charset="0"/>
            </a:endParaRPr>
          </a:p>
          <a:p>
            <a:r>
              <a:rPr lang="fr-FR" dirty="0" smtClean="0">
                <a:latin typeface="Arial" pitchFamily="34" charset="0"/>
              </a:rPr>
              <a:t>La formation que je vous présente aujourd’hui porte</a:t>
            </a:r>
            <a:r>
              <a:rPr lang="fr-FR" baseline="0" dirty="0" smtClean="0">
                <a:latin typeface="Arial" pitchFamily="34" charset="0"/>
              </a:rPr>
              <a:t> sur les démarches basiques d’organisation des projets : </a:t>
            </a:r>
            <a:r>
              <a:rPr lang="fr-FR" dirty="0" smtClean="0">
                <a:latin typeface="Arial" pitchFamily="34" charset="0"/>
              </a:rPr>
              <a:t>Ces outils</a:t>
            </a:r>
            <a:r>
              <a:rPr lang="fr-FR" baseline="0" dirty="0" smtClean="0">
                <a:latin typeface="Arial" pitchFamily="34" charset="0"/>
              </a:rPr>
              <a:t> servent dans les petits projets, où ils sont suffisants ou dans la phase de démarrage de projets plus grands avant que les outils avancés (planning, budget, gestion des risques..) ne soient en place</a:t>
            </a:r>
            <a:endParaRPr lang="fr-FR" dirty="0" smtClean="0">
              <a:latin typeface="Arial" pitchFamily="34" charset="0"/>
            </a:endParaRPr>
          </a:p>
        </p:txBody>
      </p:sp>
      <p:sp>
        <p:nvSpPr>
          <p:cNvPr id="62467" name="Rectangle 3"/>
          <p:cNvSpPr>
            <a:spLocks noGrp="1" noRot="1" noChangeAspect="1" noChangeArrowheads="1" noTextEdit="1"/>
          </p:cNvSpPr>
          <p:nvPr>
            <p:ph type="sldImg"/>
          </p:nvPr>
        </p:nvSpPr>
        <p:spPr>
          <a:xfrm>
            <a:off x="862013" y="793750"/>
            <a:ext cx="5135562" cy="3211513"/>
          </a:xfrm>
          <a:ln cap="flat"/>
        </p:spPr>
      </p:sp>
    </p:spTree>
    <p:extLst>
      <p:ext uri="{BB962C8B-B14F-4D97-AF65-F5344CB8AC3E}">
        <p14:creationId xmlns:p14="http://schemas.microsoft.com/office/powerpoint/2010/main" val="19135194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xfrm>
            <a:off x="685800" y="685800"/>
            <a:ext cx="5486400" cy="3429000"/>
          </a:xfrm>
          <a:ln/>
        </p:spPr>
      </p:sp>
      <p:sp>
        <p:nvSpPr>
          <p:cNvPr id="68611" name="Rectangle 3"/>
          <p:cNvSpPr>
            <a:spLocks noGrp="1" noChangeArrowheads="1"/>
          </p:cNvSpPr>
          <p:nvPr>
            <p:ph type="body" idx="1"/>
          </p:nvPr>
        </p:nvSpPr>
        <p:spPr>
          <a:noFill/>
        </p:spPr>
        <p:txBody>
          <a:bodyPr/>
          <a:lstStyle/>
          <a:p>
            <a:pPr rtl="0" eaLnBrk="0" fontAlgn="t" latinLnBrk="0" hangingPunct="0"/>
            <a:r>
              <a:rPr lang="fr-FR" sz="1200" b="0" i="1" u="none" strike="noStrike" kern="1200" dirty="0" smtClean="0">
                <a:solidFill>
                  <a:schemeClr val="tx1"/>
                </a:solidFill>
                <a:latin typeface="+mn-lt"/>
                <a:ea typeface="+mn-ea"/>
                <a:cs typeface="+mn-cs"/>
              </a:rPr>
              <a:t>directeur de projet, coordonnateur de projet</a:t>
            </a:r>
          </a:p>
          <a:p>
            <a:pPr rtl="0" eaLnBrk="0" fontAlgn="t" latinLnBrk="0" hangingPunct="0"/>
            <a:endParaRPr lang="fr-FR" sz="1200" b="0" i="1" u="none" strike="noStrike" kern="1200" dirty="0" smtClean="0">
              <a:solidFill>
                <a:schemeClr val="tx1"/>
              </a:solidFill>
              <a:latin typeface="+mn-lt"/>
              <a:ea typeface="+mn-ea"/>
              <a:cs typeface="+mn-cs"/>
            </a:endParaRPr>
          </a:p>
          <a:p>
            <a:pPr rtl="0" eaLnBrk="0" fontAlgn="t" latinLnBrk="0" hangingPunct="0"/>
            <a:r>
              <a:rPr lang="fr-FR" sz="1200" b="0" i="0" u="none" strike="noStrike" kern="1200" dirty="0" smtClean="0">
                <a:solidFill>
                  <a:schemeClr val="tx1"/>
                </a:solidFill>
                <a:latin typeface="+mn-lt"/>
                <a:ea typeface="+mn-ea"/>
                <a:cs typeface="+mn-cs"/>
              </a:rPr>
              <a:t>Réalisent le projet</a:t>
            </a:r>
          </a:p>
          <a:p>
            <a:pPr rtl="0" eaLnBrk="0" fontAlgn="t" latinLnBrk="0" hangingPunct="0"/>
            <a:r>
              <a:rPr lang="fr-FR" sz="1200" b="0" i="1" u="none" strike="noStrike" kern="1200" dirty="0" smtClean="0">
                <a:solidFill>
                  <a:schemeClr val="tx1"/>
                </a:solidFill>
                <a:latin typeface="+mn-lt"/>
                <a:ea typeface="+mn-ea"/>
                <a:cs typeface="+mn-cs"/>
              </a:rPr>
              <a:t>Equipe-projet (acteurs projet à plein temps, mais aussi acteurs métiers « fonctionnels », prestataires externes, Consultants )</a:t>
            </a:r>
          </a:p>
          <a:p>
            <a:pPr rtl="0" eaLnBrk="0" fontAlgn="t" latinLnBrk="0" hangingPunct="0"/>
            <a:endParaRPr lang="fr-FR" sz="1200" b="0" i="1" u="none" strike="noStrike" kern="1200" dirty="0" smtClean="0">
              <a:solidFill>
                <a:schemeClr val="tx1"/>
              </a:solidFill>
              <a:latin typeface="+mn-lt"/>
              <a:ea typeface="+mn-ea"/>
              <a:cs typeface="+mn-cs"/>
            </a:endParaRPr>
          </a:p>
          <a:p>
            <a:pPr rtl="0" eaLnBrk="0" fontAlgn="t" latinLnBrk="0" hangingPunct="0"/>
            <a:r>
              <a:rPr lang="fr-FR" sz="1200" b="0" i="0" u="none" strike="noStrike" kern="1200" dirty="0" smtClean="0">
                <a:solidFill>
                  <a:schemeClr val="tx1"/>
                </a:solidFill>
                <a:latin typeface="+mn-lt"/>
                <a:ea typeface="+mn-ea"/>
                <a:cs typeface="+mn-cs"/>
              </a:rPr>
              <a:t>Sans en faire formellement partie, soutiennent (ou s’opposent) au projet</a:t>
            </a:r>
          </a:p>
          <a:p>
            <a:pPr rtl="0" eaLnBrk="0" fontAlgn="t" latinLnBrk="0" hangingPunct="0"/>
            <a:r>
              <a:rPr lang="fr-FR" sz="1200" b="0" i="1" u="none" strike="noStrike" kern="1200" dirty="0" smtClean="0">
                <a:solidFill>
                  <a:schemeClr val="tx1"/>
                </a:solidFill>
                <a:latin typeface="+mn-lt"/>
                <a:ea typeface="+mn-ea"/>
                <a:cs typeface="+mn-cs"/>
              </a:rPr>
              <a:t>Parrains, personnes et organisations impactées = Parties prenantes (</a:t>
            </a:r>
            <a:r>
              <a:rPr lang="fr-FR" sz="1200" b="0" i="1" u="none" strike="noStrike" kern="1200" dirty="0" err="1" smtClean="0">
                <a:solidFill>
                  <a:schemeClr val="tx1"/>
                </a:solidFill>
                <a:latin typeface="+mn-lt"/>
                <a:ea typeface="+mn-ea"/>
                <a:cs typeface="+mn-cs"/>
              </a:rPr>
              <a:t>stakeholders</a:t>
            </a:r>
            <a:r>
              <a:rPr lang="fr-FR" sz="1200" b="0" i="1" u="none" strike="noStrike" kern="1200" dirty="0" smtClean="0">
                <a:solidFill>
                  <a:schemeClr val="tx1"/>
                </a:solidFill>
                <a:latin typeface="+mn-lt"/>
                <a:ea typeface="+mn-ea"/>
                <a:cs typeface="+mn-cs"/>
              </a:rPr>
              <a:t>)</a:t>
            </a:r>
          </a:p>
        </p:txBody>
      </p:sp>
    </p:spTree>
    <p:extLst>
      <p:ext uri="{BB962C8B-B14F-4D97-AF65-F5344CB8AC3E}">
        <p14:creationId xmlns:p14="http://schemas.microsoft.com/office/powerpoint/2010/main" val="34946644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xfrm>
            <a:off x="698500" y="693738"/>
            <a:ext cx="5461000" cy="3414712"/>
          </a:xfrm>
        </p:spPr>
      </p:sp>
      <p:sp>
        <p:nvSpPr>
          <p:cNvPr id="33795" name="Rectangle 3"/>
          <p:cNvSpPr>
            <a:spLocks noGrp="1" noChangeArrowheads="1"/>
          </p:cNvSpPr>
          <p:nvPr>
            <p:ph type="body" idx="1"/>
          </p:nvPr>
        </p:nvSpPr>
        <p:spPr>
          <a:noFill/>
        </p:spPr>
        <p:txBody>
          <a:bodyPr/>
          <a:lstStyle/>
          <a:p>
            <a:endParaRPr lang="fr-FR" dirty="0" smtClean="0"/>
          </a:p>
        </p:txBody>
      </p:sp>
    </p:spTree>
    <p:extLst>
      <p:ext uri="{BB962C8B-B14F-4D97-AF65-F5344CB8AC3E}">
        <p14:creationId xmlns:p14="http://schemas.microsoft.com/office/powerpoint/2010/main" val="3818554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xfrm>
            <a:off x="685800" y="685800"/>
            <a:ext cx="5486400" cy="3429000"/>
          </a:xfrm>
          <a:ln/>
        </p:spPr>
      </p:sp>
      <p:sp>
        <p:nvSpPr>
          <p:cNvPr id="68611" name="Rectangle 3"/>
          <p:cNvSpPr>
            <a:spLocks noGrp="1" noChangeArrowheads="1"/>
          </p:cNvSpPr>
          <p:nvPr>
            <p:ph type="body" idx="1"/>
          </p:nvPr>
        </p:nvSpPr>
        <p:spPr>
          <a:noFill/>
        </p:spPr>
        <p:txBody>
          <a:bodyPr/>
          <a:lstStyle/>
          <a:p>
            <a:pPr rtl="0" eaLnBrk="0" fontAlgn="t" latinLnBrk="0" hangingPunct="0"/>
            <a:r>
              <a:rPr lang="fr-FR" sz="1200" b="0" i="1" u="none" strike="noStrike" kern="1200" dirty="0" smtClean="0">
                <a:solidFill>
                  <a:schemeClr val="tx1"/>
                </a:solidFill>
                <a:latin typeface="+mn-lt"/>
                <a:ea typeface="+mn-ea"/>
                <a:cs typeface="+mn-cs"/>
              </a:rPr>
              <a:t>directeur de projet, coordonnateur de projet</a:t>
            </a:r>
          </a:p>
          <a:p>
            <a:pPr rtl="0" eaLnBrk="0" fontAlgn="t" latinLnBrk="0" hangingPunct="0"/>
            <a:endParaRPr lang="fr-FR" sz="1200" b="0" i="1" u="none" strike="noStrike" kern="1200" dirty="0" smtClean="0">
              <a:solidFill>
                <a:schemeClr val="tx1"/>
              </a:solidFill>
              <a:latin typeface="+mn-lt"/>
              <a:ea typeface="+mn-ea"/>
              <a:cs typeface="+mn-cs"/>
            </a:endParaRPr>
          </a:p>
          <a:p>
            <a:pPr rtl="0" eaLnBrk="0" fontAlgn="t" latinLnBrk="0" hangingPunct="0"/>
            <a:r>
              <a:rPr lang="fr-FR" sz="1200" b="0" i="0" u="none" strike="noStrike" kern="1200" dirty="0" smtClean="0">
                <a:solidFill>
                  <a:schemeClr val="tx1"/>
                </a:solidFill>
                <a:latin typeface="+mn-lt"/>
                <a:ea typeface="+mn-ea"/>
                <a:cs typeface="+mn-cs"/>
              </a:rPr>
              <a:t>Réalisent le projet</a:t>
            </a:r>
          </a:p>
          <a:p>
            <a:pPr rtl="0" eaLnBrk="0" fontAlgn="t" latinLnBrk="0" hangingPunct="0"/>
            <a:r>
              <a:rPr lang="fr-FR" sz="1200" b="0" i="1" u="none" strike="noStrike" kern="1200" dirty="0" smtClean="0">
                <a:solidFill>
                  <a:schemeClr val="tx1"/>
                </a:solidFill>
                <a:latin typeface="+mn-lt"/>
                <a:ea typeface="+mn-ea"/>
                <a:cs typeface="+mn-cs"/>
              </a:rPr>
              <a:t>Equipe-projet (acteurs projet à plein temps, mais aussi acteurs métiers « fonctionnels », prestataires externes, Consultants )</a:t>
            </a:r>
          </a:p>
          <a:p>
            <a:pPr rtl="0" eaLnBrk="0" fontAlgn="t" latinLnBrk="0" hangingPunct="0"/>
            <a:endParaRPr lang="fr-FR" sz="1200" b="0" i="1" u="none" strike="noStrike" kern="1200" dirty="0" smtClean="0">
              <a:solidFill>
                <a:schemeClr val="tx1"/>
              </a:solidFill>
              <a:latin typeface="+mn-lt"/>
              <a:ea typeface="+mn-ea"/>
              <a:cs typeface="+mn-cs"/>
            </a:endParaRPr>
          </a:p>
          <a:p>
            <a:pPr rtl="0" eaLnBrk="0" fontAlgn="t" latinLnBrk="0" hangingPunct="0"/>
            <a:r>
              <a:rPr lang="fr-FR" sz="1200" b="0" i="0" u="none" strike="noStrike" kern="1200" dirty="0" smtClean="0">
                <a:solidFill>
                  <a:schemeClr val="tx1"/>
                </a:solidFill>
                <a:latin typeface="+mn-lt"/>
                <a:ea typeface="+mn-ea"/>
                <a:cs typeface="+mn-cs"/>
              </a:rPr>
              <a:t>Sans en faire formellement partie, soutiennent (ou s’opposent) au projet</a:t>
            </a:r>
          </a:p>
          <a:p>
            <a:pPr rtl="0" eaLnBrk="0" fontAlgn="t" latinLnBrk="0" hangingPunct="0"/>
            <a:r>
              <a:rPr lang="fr-FR" sz="1200" b="0" i="1" u="none" strike="noStrike" kern="1200" dirty="0" smtClean="0">
                <a:solidFill>
                  <a:schemeClr val="tx1"/>
                </a:solidFill>
                <a:latin typeface="+mn-lt"/>
                <a:ea typeface="+mn-ea"/>
                <a:cs typeface="+mn-cs"/>
              </a:rPr>
              <a:t>Parrains, personnes et organisations impactées = Parties prenantes (</a:t>
            </a:r>
            <a:r>
              <a:rPr lang="fr-FR" sz="1200" b="0" i="1" u="none" strike="noStrike" kern="1200" dirty="0" err="1" smtClean="0">
                <a:solidFill>
                  <a:schemeClr val="tx1"/>
                </a:solidFill>
                <a:latin typeface="+mn-lt"/>
                <a:ea typeface="+mn-ea"/>
                <a:cs typeface="+mn-cs"/>
              </a:rPr>
              <a:t>stakeholders</a:t>
            </a:r>
            <a:r>
              <a:rPr lang="fr-FR" sz="1200" b="0" i="1" u="none" strike="noStrike" kern="1200" dirty="0" smtClean="0">
                <a:solidFill>
                  <a:schemeClr val="tx1"/>
                </a:solidFill>
                <a:latin typeface="+mn-lt"/>
                <a:ea typeface="+mn-ea"/>
                <a:cs typeface="+mn-cs"/>
              </a:rPr>
              <a:t>)</a:t>
            </a:r>
          </a:p>
        </p:txBody>
      </p:sp>
    </p:spTree>
    <p:extLst>
      <p:ext uri="{BB962C8B-B14F-4D97-AF65-F5344CB8AC3E}">
        <p14:creationId xmlns:p14="http://schemas.microsoft.com/office/powerpoint/2010/main" val="34946644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xfrm>
            <a:off x="685800" y="685800"/>
            <a:ext cx="5486400" cy="3429000"/>
          </a:xfrm>
          <a:ln/>
        </p:spPr>
      </p:sp>
      <p:sp>
        <p:nvSpPr>
          <p:cNvPr id="68611" name="Rectangle 3"/>
          <p:cNvSpPr>
            <a:spLocks noGrp="1" noChangeArrowheads="1"/>
          </p:cNvSpPr>
          <p:nvPr>
            <p:ph type="body" idx="1"/>
          </p:nvPr>
        </p:nvSpPr>
        <p:spPr>
          <a:noFill/>
        </p:spPr>
        <p:txBody>
          <a:bodyPr/>
          <a:lstStyle/>
          <a:p>
            <a:r>
              <a:rPr lang="fr-FR" dirty="0" smtClean="0">
                <a:latin typeface="Arial" pitchFamily="34" charset="0"/>
              </a:rPr>
              <a:t>Un</a:t>
            </a:r>
            <a:r>
              <a:rPr lang="fr-FR" baseline="0" dirty="0" smtClean="0">
                <a:latin typeface="Arial" pitchFamily="34" charset="0"/>
              </a:rPr>
              <a:t> projet est un système d’acteurs, voir le cours sur l’analyse stratégique des projet</a:t>
            </a:r>
            <a:endParaRPr lang="fr-FR" dirty="0" smtClean="0">
              <a:latin typeface="Arial" pitchFamily="34" charset="0"/>
            </a:endParaRPr>
          </a:p>
        </p:txBody>
      </p:sp>
    </p:spTree>
    <p:extLst>
      <p:ext uri="{BB962C8B-B14F-4D97-AF65-F5344CB8AC3E}">
        <p14:creationId xmlns:p14="http://schemas.microsoft.com/office/powerpoint/2010/main" val="7891268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étude de la pertinence et de la cohérence d'un</a:t>
            </a:r>
            <a:r>
              <a:rPr lang="fr-FR" baseline="0" dirty="0" smtClean="0"/>
              <a:t> projet </a:t>
            </a:r>
            <a:r>
              <a:rPr lang="fr-FR" dirty="0" smtClean="0"/>
              <a:t>en prenant en compte dans la décision l'ensemble des facteurs (internes et externes) de manière à maximiser les potentiels des forces et des opportunités et à minimiser les effets des faiblesses et menaces. </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La</a:t>
            </a:r>
            <a:r>
              <a:rPr lang="fr-FR" baseline="0" dirty="0" smtClean="0"/>
              <a:t> </a:t>
            </a:r>
            <a:r>
              <a:rPr lang="fr-FR" dirty="0" smtClean="0"/>
              <a:t>matrice SWOT est  un outil d'analyse stratégique.  Il combine l'étude des forces et des faiblesses d'un projet avec celle des opportunités et des menaces de son environnement , afin d'aider à la définition d'une stratégie. </a:t>
            </a:r>
          </a:p>
          <a:p>
            <a:endParaRPr lang="fr-FR" dirty="0" smtClean="0"/>
          </a:p>
        </p:txBody>
      </p:sp>
      <p:sp>
        <p:nvSpPr>
          <p:cNvPr id="4" name="Espace réservé du numéro de diapositive 3"/>
          <p:cNvSpPr>
            <a:spLocks noGrp="1"/>
          </p:cNvSpPr>
          <p:nvPr>
            <p:ph type="sldNum" sz="quarter" idx="10"/>
          </p:nvPr>
        </p:nvSpPr>
        <p:spPr/>
        <p:txBody>
          <a:bodyPr/>
          <a:lstStyle/>
          <a:p>
            <a:fld id="{FFDEB212-9857-4CB3-AA80-ADF5BCC5D79B}" type="slidenum">
              <a:rPr lang="fr-FR" smtClean="0"/>
              <a:pPr/>
              <a:t>9</a:t>
            </a:fld>
            <a:endParaRPr lang="fr-FR"/>
          </a:p>
        </p:txBody>
      </p:sp>
    </p:spTree>
    <p:extLst>
      <p:ext uri="{BB962C8B-B14F-4D97-AF65-F5344CB8AC3E}">
        <p14:creationId xmlns:p14="http://schemas.microsoft.com/office/powerpoint/2010/main" val="36713298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Diapositive de titre">
    <p:spTree>
      <p:nvGrpSpPr>
        <p:cNvPr id="1" name=""/>
        <p:cNvGrpSpPr/>
        <p:nvPr/>
      </p:nvGrpSpPr>
      <p:grpSpPr>
        <a:xfrm>
          <a:off x="0" y="0"/>
          <a:ext cx="0" cy="0"/>
          <a:chOff x="0" y="0"/>
          <a:chExt cx="0" cy="0"/>
        </a:xfrm>
      </p:grpSpPr>
      <p:sp>
        <p:nvSpPr>
          <p:cNvPr id="4" name="Rectangle 3"/>
          <p:cNvSpPr/>
          <p:nvPr userDrawn="1"/>
        </p:nvSpPr>
        <p:spPr bwMode="auto">
          <a:xfrm>
            <a:off x="1" y="0"/>
            <a:ext cx="2548800" cy="5714999"/>
          </a:xfrm>
          <a:prstGeom prst="rect">
            <a:avLst/>
          </a:prstGeom>
          <a:gradFill>
            <a:gsLst>
              <a:gs pos="0">
                <a:srgbClr val="3B291B"/>
              </a:gs>
              <a:gs pos="68000">
                <a:srgbClr val="5C403A"/>
              </a:gs>
              <a:gs pos="100000">
                <a:srgbClr val="000000"/>
              </a:gs>
            </a:gsLst>
            <a:path path="circle">
              <a:fillToRect l="100000" t="100000"/>
            </a:path>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6000"/>
              </a:lnSpc>
              <a:spcBef>
                <a:spcPct val="0"/>
              </a:spcBef>
              <a:spcAft>
                <a:spcPct val="0"/>
              </a:spcAft>
              <a:buClr>
                <a:srgbClr val="000099"/>
              </a:buClr>
              <a:buSzPct val="100000"/>
              <a:buFont typeface="Times New Roman" pitchFamily="18" charset="0"/>
              <a:buNone/>
              <a:tabLst/>
            </a:pPr>
            <a:endParaRPr kumimoji="0" lang="fr-FR" sz="2400" b="0" i="0" u="none" strike="noStrike" cap="none" normalizeH="0" baseline="0" dirty="0" smtClean="0">
              <a:ln>
                <a:noFill/>
              </a:ln>
              <a:solidFill>
                <a:srgbClr val="000000"/>
              </a:solidFill>
              <a:effectLst/>
              <a:latin typeface="Calibri" pitchFamily="34" charset="0"/>
              <a:cs typeface="Lucida Sans Unicode" pitchFamily="34" charset="0"/>
            </a:endParaRPr>
          </a:p>
        </p:txBody>
      </p:sp>
      <p:grpSp>
        <p:nvGrpSpPr>
          <p:cNvPr id="5" name="Groupe 4"/>
          <p:cNvGrpSpPr/>
          <p:nvPr userDrawn="1"/>
        </p:nvGrpSpPr>
        <p:grpSpPr>
          <a:xfrm>
            <a:off x="247297" y="1938175"/>
            <a:ext cx="2056567" cy="784841"/>
            <a:chOff x="247297" y="1938175"/>
            <a:chExt cx="2056567" cy="784841"/>
          </a:xfrm>
        </p:grpSpPr>
        <p:sp>
          <p:nvSpPr>
            <p:cNvPr id="7" name="ZoneTexte 6"/>
            <p:cNvSpPr txBox="1"/>
            <p:nvPr userDrawn="1"/>
          </p:nvSpPr>
          <p:spPr>
            <a:xfrm>
              <a:off x="357508" y="1938175"/>
              <a:ext cx="1836144" cy="369332"/>
            </a:xfrm>
            <a:prstGeom prst="rect">
              <a:avLst/>
            </a:prstGeom>
            <a:noFill/>
            <a:effectLst/>
          </p:spPr>
          <p:txBody>
            <a:bodyPr wrap="none" rtlCol="0">
              <a:spAutoFit/>
            </a:bodyPr>
            <a:lstStyle/>
            <a:p>
              <a:pPr algn="just"/>
              <a:r>
                <a:rPr lang="fr-FR" sz="1800" dirty="0" smtClean="0">
                  <a:solidFill>
                    <a:srgbClr val="000000"/>
                  </a:solidFill>
                  <a:latin typeface="Calibri" pitchFamily="34" charset="0"/>
                </a:rPr>
                <a:t>Dr. Rémi Bachelet</a:t>
              </a:r>
              <a:endParaRPr lang="fr-FR" sz="1800" dirty="0">
                <a:solidFill>
                  <a:srgbClr val="000000"/>
                </a:solidFill>
                <a:latin typeface="Calibri" pitchFamily="34" charset="0"/>
              </a:endParaRPr>
            </a:p>
          </p:txBody>
        </p:sp>
        <p:sp>
          <p:nvSpPr>
            <p:cNvPr id="9" name="ZoneTexte 8"/>
            <p:cNvSpPr txBox="1"/>
            <p:nvPr userDrawn="1"/>
          </p:nvSpPr>
          <p:spPr>
            <a:xfrm>
              <a:off x="247297" y="2199796"/>
              <a:ext cx="2056567" cy="523220"/>
            </a:xfrm>
            <a:prstGeom prst="rect">
              <a:avLst/>
            </a:prstGeom>
            <a:noFill/>
            <a:effectLst/>
          </p:spPr>
          <p:txBody>
            <a:bodyPr wrap="none" rtlCol="0">
              <a:spAutoFit/>
            </a:bodyPr>
            <a:lstStyle/>
            <a:p>
              <a:pPr algn="ctr"/>
              <a:r>
                <a:rPr lang="fr-FR" sz="1400" i="0" dirty="0" smtClean="0">
                  <a:solidFill>
                    <a:srgbClr val="000000"/>
                  </a:solidFill>
                  <a:latin typeface="Calibri" pitchFamily="34" charset="0"/>
                </a:rPr>
                <a:t>Maître de conférences</a:t>
              </a:r>
            </a:p>
            <a:p>
              <a:pPr algn="ctr"/>
              <a:r>
                <a:rPr lang="fr-FR" sz="1400" i="0" dirty="0" smtClean="0">
                  <a:solidFill>
                    <a:srgbClr val="000000"/>
                  </a:solidFill>
                  <a:latin typeface="Calibri" pitchFamily="34" charset="0"/>
                </a:rPr>
                <a:t> à Centrale Lille</a:t>
              </a:r>
              <a:endParaRPr lang="fr-FR" sz="1400" i="0" dirty="0">
                <a:solidFill>
                  <a:srgbClr val="000000"/>
                </a:solidFill>
                <a:latin typeface="Calibri" pitchFamily="34" charset="0"/>
              </a:endParaRPr>
            </a:p>
          </p:txBody>
        </p:sp>
      </p:grpSp>
      <p:pic>
        <p:nvPicPr>
          <p:cNvPr id="17" name="Imag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6836" y="5110619"/>
            <a:ext cx="1058009" cy="370172"/>
          </a:xfrm>
          <a:prstGeom prst="rect">
            <a:avLst/>
          </a:prstGeom>
        </p:spPr>
      </p:pic>
      <p:sp>
        <p:nvSpPr>
          <p:cNvPr id="18" name="Titre 1"/>
          <p:cNvSpPr>
            <a:spLocks noGrp="1"/>
          </p:cNvSpPr>
          <p:nvPr>
            <p:ph type="title"/>
          </p:nvPr>
        </p:nvSpPr>
        <p:spPr>
          <a:xfrm>
            <a:off x="2699792" y="134938"/>
            <a:ext cx="6313582" cy="571500"/>
          </a:xfrm>
          <a:prstGeom prst="rect">
            <a:avLst/>
          </a:prstGeom>
        </p:spPr>
        <p:txBody>
          <a:bodyPr lIns="71320" tIns="35661" rIns="71320" bIns="35661">
            <a:normAutofit/>
          </a:bodyPr>
          <a:lstStyle>
            <a:lvl1pPr algn="ctr">
              <a:defRPr sz="2800" b="1">
                <a:solidFill>
                  <a:schemeClr val="tx1"/>
                </a:solidFill>
                <a:latin typeface="Calibri" pitchFamily="34" charset="0"/>
                <a:cs typeface="Calibri" pitchFamily="34" charset="0"/>
              </a:defRPr>
            </a:lvl1pPr>
          </a:lstStyle>
          <a:p>
            <a:r>
              <a:rPr lang="fr-FR" dirty="0" smtClean="0"/>
              <a:t>Modifiez le style du titre</a:t>
            </a:r>
            <a:endParaRPr lang="fr-FR" dirty="0"/>
          </a:p>
        </p:txBody>
      </p:sp>
      <p:sp>
        <p:nvSpPr>
          <p:cNvPr id="19" name="Espace réservé du contenu 2"/>
          <p:cNvSpPr>
            <a:spLocks noGrp="1"/>
          </p:cNvSpPr>
          <p:nvPr>
            <p:ph idx="1"/>
          </p:nvPr>
        </p:nvSpPr>
        <p:spPr>
          <a:xfrm>
            <a:off x="2843810" y="1270000"/>
            <a:ext cx="6173195" cy="3937000"/>
          </a:xfrm>
          <a:prstGeom prst="rect">
            <a:avLst/>
          </a:prstGeom>
        </p:spPr>
        <p:txBody>
          <a:bodyPr lIns="71320" tIns="35661" rIns="71320" bIns="35661"/>
          <a:lstStyle>
            <a:lvl1pPr>
              <a:buClrTx/>
              <a:defRPr>
                <a:solidFill>
                  <a:schemeClr val="tx1"/>
                </a:solidFill>
                <a:latin typeface="Calibri" pitchFamily="34" charset="0"/>
              </a:defRPr>
            </a:lvl1pPr>
            <a:lvl2pPr>
              <a:buClrTx/>
              <a:defRPr>
                <a:solidFill>
                  <a:schemeClr val="tx1"/>
                </a:solidFill>
                <a:latin typeface="Calibri" pitchFamily="34" charset="0"/>
              </a:defRPr>
            </a:lvl2pPr>
            <a:lvl3pPr>
              <a:buClrTx/>
              <a:defRPr>
                <a:solidFill>
                  <a:schemeClr val="tx1"/>
                </a:solidFill>
                <a:latin typeface="Calibri" pitchFamily="34" charset="0"/>
              </a:defRPr>
            </a:lvl3pPr>
            <a:lvl4pPr>
              <a:buClrTx/>
              <a:defRPr>
                <a:solidFill>
                  <a:schemeClr val="tx1"/>
                </a:solidFill>
                <a:latin typeface="Calibri" pitchFamily="34" charset="0"/>
              </a:defRPr>
            </a:lvl4pPr>
            <a:lvl5pPr>
              <a:buClrTx/>
              <a:defRPr>
                <a:solidFill>
                  <a:schemeClr val="tx1"/>
                </a:solidFill>
                <a:latin typeface="Calibri" pitchFamily="34" charset="0"/>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20" name="Espace réservé du numéro de diapositive 1"/>
          <p:cNvSpPr>
            <a:spLocks noGrp="1"/>
          </p:cNvSpPr>
          <p:nvPr>
            <p:ph type="sldNum" sz="quarter" idx="10"/>
          </p:nvPr>
        </p:nvSpPr>
        <p:spPr>
          <a:xfrm>
            <a:off x="8763000" y="5498046"/>
            <a:ext cx="381000" cy="216959"/>
          </a:xfrm>
          <a:prstGeom prst="rect">
            <a:avLst/>
          </a:prstGeom>
        </p:spPr>
        <p:txBody>
          <a:bodyPr/>
          <a:lstStyle>
            <a:lvl1pPr>
              <a:defRPr sz="1000"/>
            </a:lvl1pPr>
          </a:lstStyle>
          <a:p>
            <a:pPr>
              <a:defRPr/>
            </a:pPr>
            <a:fld id="{7F07B8DE-9430-46E8-A38B-5DA0DE501445}" type="slidenum">
              <a:rPr lang="fr-FR" smtClean="0"/>
              <a:pPr>
                <a:defRPr/>
              </a:pPr>
              <a:t>‹N°›</a:t>
            </a:fld>
            <a:endParaRPr lang="fr-FR" dirty="0"/>
          </a:p>
        </p:txBody>
      </p:sp>
    </p:spTree>
    <p:extLst>
      <p:ext uri="{BB962C8B-B14F-4D97-AF65-F5344CB8AC3E}">
        <p14:creationId xmlns:p14="http://schemas.microsoft.com/office/powerpoint/2010/main" val="179520043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Diapositive de titre">
    <p:spTree>
      <p:nvGrpSpPr>
        <p:cNvPr id="1" name=""/>
        <p:cNvGrpSpPr/>
        <p:nvPr/>
      </p:nvGrpSpPr>
      <p:grpSpPr>
        <a:xfrm>
          <a:off x="0" y="0"/>
          <a:ext cx="0" cy="0"/>
          <a:chOff x="0" y="0"/>
          <a:chExt cx="0" cy="0"/>
        </a:xfrm>
      </p:grpSpPr>
      <p:sp>
        <p:nvSpPr>
          <p:cNvPr id="14" name="Rectangle 13"/>
          <p:cNvSpPr/>
          <p:nvPr userDrawn="1"/>
        </p:nvSpPr>
        <p:spPr bwMode="auto">
          <a:xfrm>
            <a:off x="1" y="0"/>
            <a:ext cx="2548800" cy="5714999"/>
          </a:xfrm>
          <a:prstGeom prst="rect">
            <a:avLst/>
          </a:prstGeom>
          <a:gradFill>
            <a:gsLst>
              <a:gs pos="0">
                <a:srgbClr val="3B291B"/>
              </a:gs>
              <a:gs pos="68000">
                <a:srgbClr val="5C403A"/>
              </a:gs>
              <a:gs pos="100000">
                <a:srgbClr val="000000"/>
              </a:gs>
            </a:gsLst>
            <a:path path="circle">
              <a:fillToRect l="100000" t="100000"/>
            </a:path>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6000"/>
              </a:lnSpc>
              <a:spcBef>
                <a:spcPct val="0"/>
              </a:spcBef>
              <a:spcAft>
                <a:spcPct val="0"/>
              </a:spcAft>
              <a:buClr>
                <a:srgbClr val="000099"/>
              </a:buClr>
              <a:buSzPct val="100000"/>
              <a:buFont typeface="Times New Roman" pitchFamily="18" charset="0"/>
              <a:buNone/>
              <a:tabLst/>
            </a:pPr>
            <a:endParaRPr kumimoji="0" lang="fr-FR" sz="2400" b="0" i="0" u="none" strike="noStrike" cap="none" normalizeH="0" baseline="0" dirty="0" smtClean="0">
              <a:ln>
                <a:noFill/>
              </a:ln>
              <a:solidFill>
                <a:srgbClr val="000000"/>
              </a:solidFill>
              <a:effectLst/>
              <a:latin typeface="Calibri" pitchFamily="34" charset="0"/>
              <a:cs typeface="Lucida Sans Unicode" pitchFamily="34" charset="0"/>
            </a:endParaRPr>
          </a:p>
        </p:txBody>
      </p:sp>
      <p:grpSp>
        <p:nvGrpSpPr>
          <p:cNvPr id="5" name="Groupe 4"/>
          <p:cNvGrpSpPr/>
          <p:nvPr userDrawn="1"/>
        </p:nvGrpSpPr>
        <p:grpSpPr>
          <a:xfrm>
            <a:off x="247297" y="1938175"/>
            <a:ext cx="2056567" cy="784841"/>
            <a:chOff x="247297" y="1938175"/>
            <a:chExt cx="2056567" cy="784841"/>
          </a:xfrm>
        </p:grpSpPr>
        <p:sp>
          <p:nvSpPr>
            <p:cNvPr id="7" name="ZoneTexte 6"/>
            <p:cNvSpPr txBox="1"/>
            <p:nvPr userDrawn="1"/>
          </p:nvSpPr>
          <p:spPr>
            <a:xfrm>
              <a:off x="357508" y="1938175"/>
              <a:ext cx="1836144" cy="369332"/>
            </a:xfrm>
            <a:prstGeom prst="rect">
              <a:avLst/>
            </a:prstGeom>
            <a:noFill/>
            <a:effectLst/>
          </p:spPr>
          <p:txBody>
            <a:bodyPr wrap="none" rtlCol="0">
              <a:spAutoFit/>
            </a:bodyPr>
            <a:lstStyle/>
            <a:p>
              <a:pPr algn="just"/>
              <a:r>
                <a:rPr lang="fr-FR" sz="1800" dirty="0" smtClean="0">
                  <a:solidFill>
                    <a:srgbClr val="000000"/>
                  </a:solidFill>
                  <a:latin typeface="Calibri" pitchFamily="34" charset="0"/>
                </a:rPr>
                <a:t>Dr. Rémi Bachelet</a:t>
              </a:r>
              <a:endParaRPr lang="fr-FR" sz="1800" dirty="0">
                <a:solidFill>
                  <a:srgbClr val="000000"/>
                </a:solidFill>
                <a:latin typeface="Calibri" pitchFamily="34" charset="0"/>
              </a:endParaRPr>
            </a:p>
          </p:txBody>
        </p:sp>
        <p:sp>
          <p:nvSpPr>
            <p:cNvPr id="9" name="ZoneTexte 8"/>
            <p:cNvSpPr txBox="1"/>
            <p:nvPr userDrawn="1"/>
          </p:nvSpPr>
          <p:spPr>
            <a:xfrm>
              <a:off x="247297" y="2199796"/>
              <a:ext cx="2056567" cy="523220"/>
            </a:xfrm>
            <a:prstGeom prst="rect">
              <a:avLst/>
            </a:prstGeom>
            <a:noFill/>
            <a:effectLst/>
          </p:spPr>
          <p:txBody>
            <a:bodyPr wrap="none" rtlCol="0">
              <a:spAutoFit/>
            </a:bodyPr>
            <a:lstStyle/>
            <a:p>
              <a:pPr algn="ctr"/>
              <a:r>
                <a:rPr lang="fr-FR" sz="1400" i="0" dirty="0" smtClean="0">
                  <a:solidFill>
                    <a:srgbClr val="000000"/>
                  </a:solidFill>
                  <a:latin typeface="Calibri" pitchFamily="34" charset="0"/>
                </a:rPr>
                <a:t>Maître de conférences</a:t>
              </a:r>
            </a:p>
            <a:p>
              <a:pPr algn="ctr"/>
              <a:r>
                <a:rPr lang="fr-FR" sz="1400" i="0" dirty="0" smtClean="0">
                  <a:solidFill>
                    <a:srgbClr val="000000"/>
                  </a:solidFill>
                  <a:latin typeface="Calibri" pitchFamily="34" charset="0"/>
                </a:rPr>
                <a:t> à Centrale Lille</a:t>
              </a:r>
              <a:endParaRPr lang="fr-FR" sz="1400" i="0" dirty="0">
                <a:solidFill>
                  <a:srgbClr val="000000"/>
                </a:solidFill>
                <a:latin typeface="Calibri" pitchFamily="34" charset="0"/>
              </a:endParaRPr>
            </a:p>
          </p:txBody>
        </p:sp>
      </p:grpSp>
      <p:pic>
        <p:nvPicPr>
          <p:cNvPr id="17" name="Imag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6836" y="5110619"/>
            <a:ext cx="1058009" cy="370172"/>
          </a:xfrm>
          <a:prstGeom prst="rect">
            <a:avLst/>
          </a:prstGeom>
        </p:spPr>
      </p:pic>
      <p:sp>
        <p:nvSpPr>
          <p:cNvPr id="18" name="Titre 1"/>
          <p:cNvSpPr>
            <a:spLocks noGrp="1"/>
          </p:cNvSpPr>
          <p:nvPr>
            <p:ph type="title"/>
          </p:nvPr>
        </p:nvSpPr>
        <p:spPr>
          <a:xfrm>
            <a:off x="2699792" y="134938"/>
            <a:ext cx="6313582" cy="571500"/>
          </a:xfrm>
          <a:prstGeom prst="rect">
            <a:avLst/>
          </a:prstGeom>
        </p:spPr>
        <p:txBody>
          <a:bodyPr lIns="71320" tIns="35661" rIns="71320" bIns="35661">
            <a:normAutofit/>
          </a:bodyPr>
          <a:lstStyle>
            <a:lvl1pPr algn="ctr">
              <a:defRPr sz="2800" b="1">
                <a:solidFill>
                  <a:schemeClr val="tx1"/>
                </a:solidFill>
                <a:latin typeface="Calibri" pitchFamily="34" charset="0"/>
                <a:cs typeface="Calibri" pitchFamily="34" charset="0"/>
              </a:defRPr>
            </a:lvl1pPr>
          </a:lstStyle>
          <a:p>
            <a:r>
              <a:rPr lang="fr-FR" dirty="0" smtClean="0"/>
              <a:t>Modifiez le style du titre</a:t>
            </a:r>
            <a:endParaRPr lang="fr-FR" dirty="0"/>
          </a:p>
        </p:txBody>
      </p:sp>
      <p:sp>
        <p:nvSpPr>
          <p:cNvPr id="19" name="Espace réservé du contenu 2"/>
          <p:cNvSpPr>
            <a:spLocks noGrp="1"/>
          </p:cNvSpPr>
          <p:nvPr>
            <p:ph idx="1"/>
          </p:nvPr>
        </p:nvSpPr>
        <p:spPr>
          <a:xfrm>
            <a:off x="2843810" y="1270000"/>
            <a:ext cx="6173195" cy="3937000"/>
          </a:xfrm>
          <a:prstGeom prst="rect">
            <a:avLst/>
          </a:prstGeom>
        </p:spPr>
        <p:txBody>
          <a:bodyPr lIns="71320" tIns="35661" rIns="71320" bIns="35661"/>
          <a:lstStyle>
            <a:lvl1pPr>
              <a:buClrTx/>
              <a:defRPr>
                <a:solidFill>
                  <a:schemeClr val="tx1"/>
                </a:solidFill>
                <a:latin typeface="Calibri" pitchFamily="34" charset="0"/>
              </a:defRPr>
            </a:lvl1pPr>
            <a:lvl2pPr>
              <a:buClrTx/>
              <a:defRPr>
                <a:solidFill>
                  <a:schemeClr val="tx1"/>
                </a:solidFill>
                <a:latin typeface="Calibri" pitchFamily="34" charset="0"/>
              </a:defRPr>
            </a:lvl2pPr>
            <a:lvl3pPr>
              <a:buClrTx/>
              <a:defRPr>
                <a:solidFill>
                  <a:schemeClr val="tx1"/>
                </a:solidFill>
                <a:latin typeface="Calibri" pitchFamily="34" charset="0"/>
              </a:defRPr>
            </a:lvl3pPr>
            <a:lvl4pPr>
              <a:buClrTx/>
              <a:defRPr>
                <a:solidFill>
                  <a:schemeClr val="tx1"/>
                </a:solidFill>
                <a:latin typeface="Calibri" pitchFamily="34" charset="0"/>
              </a:defRPr>
            </a:lvl4pPr>
            <a:lvl5pPr>
              <a:buClrTx/>
              <a:defRPr>
                <a:solidFill>
                  <a:schemeClr val="tx1"/>
                </a:solidFill>
                <a:latin typeface="Calibri" pitchFamily="34" charset="0"/>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20" name="Espace réservé du numéro de diapositive 1"/>
          <p:cNvSpPr>
            <a:spLocks noGrp="1"/>
          </p:cNvSpPr>
          <p:nvPr>
            <p:ph type="sldNum" sz="quarter" idx="10"/>
          </p:nvPr>
        </p:nvSpPr>
        <p:spPr>
          <a:xfrm>
            <a:off x="8763000" y="5498046"/>
            <a:ext cx="381000" cy="216959"/>
          </a:xfrm>
          <a:prstGeom prst="rect">
            <a:avLst/>
          </a:prstGeom>
        </p:spPr>
        <p:txBody>
          <a:bodyPr/>
          <a:lstStyle>
            <a:lvl1pPr>
              <a:defRPr sz="1000"/>
            </a:lvl1pPr>
          </a:lstStyle>
          <a:p>
            <a:pPr>
              <a:defRPr/>
            </a:pPr>
            <a:fld id="{7F07B8DE-9430-46E8-A38B-5DA0DE501445}" type="slidenum">
              <a:rPr lang="fr-FR" smtClean="0"/>
              <a:pPr>
                <a:defRPr/>
              </a:pPr>
              <a:t>‹N°›</a:t>
            </a:fld>
            <a:endParaRPr lang="fr-FR" dirty="0"/>
          </a:p>
        </p:txBody>
      </p:sp>
      <p:sp>
        <p:nvSpPr>
          <p:cNvPr id="12" name="Rectangle 11"/>
          <p:cNvSpPr/>
          <p:nvPr userDrawn="1"/>
        </p:nvSpPr>
        <p:spPr>
          <a:xfrm>
            <a:off x="357508" y="3201332"/>
            <a:ext cx="1945732" cy="1231106"/>
          </a:xfrm>
          <a:prstGeom prst="rect">
            <a:avLst/>
          </a:prstGeom>
        </p:spPr>
        <p:txBody>
          <a:bodyPr wrap="square">
            <a:spAutoFit/>
          </a:bodyPr>
          <a:lstStyle/>
          <a:p>
            <a:pPr marL="284400" marR="0" lvl="0" indent="-284400" algn="l" defTabSz="914400" rtl="0" eaLnBrk="1" fontAlgn="auto" latinLnBrk="0" hangingPunct="1">
              <a:lnSpc>
                <a:spcPct val="100000"/>
              </a:lnSpc>
              <a:spcBef>
                <a:spcPts val="1200"/>
              </a:spcBef>
              <a:spcAft>
                <a:spcPts val="0"/>
              </a:spcAft>
              <a:buClrTx/>
              <a:buSzTx/>
              <a:buFont typeface="Wingdings" panose="05000000000000000000" pitchFamily="2" charset="2"/>
              <a:buChar char="q"/>
              <a:tabLst/>
              <a:defRPr/>
            </a:pPr>
            <a:r>
              <a:rPr kumimoji="0" lang="fr-FR" sz="1100" b="0" i="0" u="none" strike="noStrike" kern="1200" cap="none" spc="0" normalizeH="0" baseline="0" noProof="0" dirty="0" smtClean="0">
                <a:ln>
                  <a:noFill/>
                </a:ln>
                <a:solidFill>
                  <a:schemeClr val="tx1"/>
                </a:solidFill>
                <a:effectLst/>
                <a:uLnTx/>
                <a:uFillTx/>
                <a:latin typeface="+mn-lt"/>
                <a:ea typeface="+mn-ea"/>
                <a:cs typeface="+mn-cs"/>
              </a:rPr>
              <a:t>Introduction</a:t>
            </a:r>
          </a:p>
          <a:p>
            <a:pPr marL="284400" marR="0" lvl="0" indent="-284400" algn="l" defTabSz="914400" rtl="0" eaLnBrk="1" fontAlgn="auto" latinLnBrk="0" hangingPunct="1">
              <a:lnSpc>
                <a:spcPct val="100000"/>
              </a:lnSpc>
              <a:spcBef>
                <a:spcPts val="1200"/>
              </a:spcBef>
              <a:spcAft>
                <a:spcPts val="0"/>
              </a:spcAft>
              <a:buClrTx/>
              <a:buSzTx/>
              <a:buFont typeface="Wingdings" panose="05000000000000000000" pitchFamily="2" charset="2"/>
              <a:buChar char="q"/>
              <a:tabLst/>
              <a:defRPr/>
            </a:pPr>
            <a:r>
              <a:rPr kumimoji="0" lang="fr-FR" sz="1100" b="0" i="0" u="none" strike="noStrike" kern="1200" cap="none" spc="0" normalizeH="0" baseline="0" noProof="0" dirty="0" smtClean="0">
                <a:ln>
                  <a:noFill/>
                </a:ln>
                <a:solidFill>
                  <a:schemeClr val="tx1"/>
                </a:solidFill>
                <a:effectLst/>
                <a:uLnTx/>
                <a:uFillTx/>
                <a:latin typeface="+mn-lt"/>
                <a:ea typeface="+mn-ea"/>
                <a:cs typeface="+mn-cs"/>
              </a:rPr>
              <a:t>Objectifs</a:t>
            </a:r>
          </a:p>
          <a:p>
            <a:pPr marL="284400" marR="0" lvl="0" indent="-284400" algn="l" defTabSz="914400" rtl="0" eaLnBrk="1" fontAlgn="auto" latinLnBrk="0" hangingPunct="1">
              <a:lnSpc>
                <a:spcPct val="100000"/>
              </a:lnSpc>
              <a:spcBef>
                <a:spcPts val="1200"/>
              </a:spcBef>
              <a:spcAft>
                <a:spcPts val="0"/>
              </a:spcAft>
              <a:buClrTx/>
              <a:buSzTx/>
              <a:buFont typeface="Wingdings" panose="05000000000000000000" pitchFamily="2" charset="2"/>
              <a:buChar char="q"/>
              <a:tabLst/>
              <a:defRPr/>
            </a:pPr>
            <a:r>
              <a:rPr kumimoji="0" lang="fr-FR" sz="1100" b="0" i="0" u="none" strike="noStrike" kern="1200" cap="none" spc="0" normalizeH="0" baseline="0" noProof="0" dirty="0" smtClean="0">
                <a:ln>
                  <a:noFill/>
                </a:ln>
                <a:solidFill>
                  <a:schemeClr val="tx1"/>
                </a:solidFill>
                <a:effectLst/>
                <a:uLnTx/>
                <a:uFillTx/>
                <a:latin typeface="+mn-lt"/>
                <a:ea typeface="+mn-ea"/>
                <a:cs typeface="+mn-cs"/>
              </a:rPr>
              <a:t>Plan du cours</a:t>
            </a:r>
          </a:p>
          <a:p>
            <a:pPr marL="284400" marR="0" lvl="0" indent="-284400" algn="l" defTabSz="914400" rtl="0" eaLnBrk="1" fontAlgn="auto" latinLnBrk="0" hangingPunct="1">
              <a:lnSpc>
                <a:spcPct val="100000"/>
              </a:lnSpc>
              <a:spcBef>
                <a:spcPts val="1200"/>
              </a:spcBef>
              <a:spcAft>
                <a:spcPts val="0"/>
              </a:spcAft>
              <a:buClrTx/>
              <a:buSzTx/>
              <a:buFont typeface="Wingdings" panose="05000000000000000000" pitchFamily="2" charset="2"/>
              <a:buChar char="q"/>
              <a:tabLst/>
              <a:defRPr/>
            </a:pPr>
            <a:endParaRPr kumimoji="0" lang="fr-FR" sz="1100"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422208419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bannière chapitre 1">
    <p:spTree>
      <p:nvGrpSpPr>
        <p:cNvPr id="1" name=""/>
        <p:cNvGrpSpPr/>
        <p:nvPr/>
      </p:nvGrpSpPr>
      <p:grpSpPr>
        <a:xfrm>
          <a:off x="0" y="0"/>
          <a:ext cx="0" cy="0"/>
          <a:chOff x="0" y="0"/>
          <a:chExt cx="0" cy="0"/>
        </a:xfrm>
      </p:grpSpPr>
      <p:sp>
        <p:nvSpPr>
          <p:cNvPr id="7" name="Rectangle 6"/>
          <p:cNvSpPr/>
          <p:nvPr userDrawn="1"/>
        </p:nvSpPr>
        <p:spPr bwMode="auto">
          <a:xfrm>
            <a:off x="0" y="0"/>
            <a:ext cx="2548800" cy="5715000"/>
          </a:xfrm>
          <a:prstGeom prst="rect">
            <a:avLst/>
          </a:prstGeom>
          <a:gradFill flip="none" rotWithShape="1">
            <a:gsLst>
              <a:gs pos="0">
                <a:srgbClr val="EAAB61"/>
              </a:gs>
              <a:gs pos="50000">
                <a:srgbClr val="FFE2AF"/>
              </a:gs>
              <a:gs pos="100000">
                <a:srgbClr val="BA772E"/>
              </a:gs>
            </a:gsLst>
            <a:lin ang="4200000" scaled="0"/>
            <a:tileRect/>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6000"/>
              </a:lnSpc>
              <a:spcBef>
                <a:spcPct val="0"/>
              </a:spcBef>
              <a:spcAft>
                <a:spcPct val="0"/>
              </a:spcAft>
              <a:buClr>
                <a:srgbClr val="000099"/>
              </a:buClr>
              <a:buSzPct val="100000"/>
              <a:buFont typeface="Times New Roman" pitchFamily="18" charset="0"/>
              <a:buNone/>
              <a:tabLst/>
            </a:pPr>
            <a:endParaRPr kumimoji="0" lang="fr-FR" sz="2400" b="0" i="0" u="none" strike="noStrike" cap="none" normalizeH="0" baseline="0" dirty="0" smtClean="0">
              <a:ln>
                <a:noFill/>
              </a:ln>
              <a:solidFill>
                <a:schemeClr val="bg1">
                  <a:lumMod val="95000"/>
                </a:schemeClr>
              </a:solidFill>
              <a:effectLst/>
              <a:latin typeface="Times New Roman" pitchFamily="18" charset="0"/>
              <a:cs typeface="Lucida Sans Unicode" pitchFamily="34" charset="0"/>
            </a:endParaRPr>
          </a:p>
        </p:txBody>
      </p:sp>
      <p:sp>
        <p:nvSpPr>
          <p:cNvPr id="6" name="Rectangle 5"/>
          <p:cNvSpPr/>
          <p:nvPr userDrawn="1"/>
        </p:nvSpPr>
        <p:spPr>
          <a:xfrm>
            <a:off x="357158" y="3143252"/>
            <a:ext cx="1785918" cy="1548116"/>
          </a:xfrm>
          <a:prstGeom prst="rect">
            <a:avLst/>
          </a:prstGeom>
        </p:spPr>
        <p:txBody>
          <a:bodyPr wrap="square">
            <a:spAutoFit/>
          </a:bodyPr>
          <a:lstStyle/>
          <a:p>
            <a:pPr marL="285750" marR="0" lvl="0" indent="-285750" algn="just" defTabSz="914400" rtl="0" eaLnBrk="1" fontAlgn="auto" latinLnBrk="0" hangingPunct="1">
              <a:lnSpc>
                <a:spcPct val="200000"/>
              </a:lnSpc>
              <a:spcBef>
                <a:spcPct val="20000"/>
              </a:spcBef>
              <a:spcAft>
                <a:spcPts val="0"/>
              </a:spcAft>
              <a:buClrTx/>
              <a:buSzTx/>
              <a:buFont typeface="Wingdings" panose="05000000000000000000" pitchFamily="2" charset="2"/>
              <a:buChar char="q"/>
              <a:tabLst/>
              <a:defRPr/>
            </a:pPr>
            <a:r>
              <a:rPr kumimoji="0" lang="fr-FR" sz="1100" i="0" u="none" strike="noStrike" kern="1200" cap="none" spc="0" normalizeH="0" baseline="0" noProof="0" dirty="0" smtClean="0">
                <a:ln>
                  <a:noFill/>
                </a:ln>
                <a:solidFill>
                  <a:schemeClr val="tx1"/>
                </a:solidFill>
                <a:effectLst/>
                <a:uLnTx/>
                <a:uFillTx/>
                <a:latin typeface="+mn-lt"/>
                <a:ea typeface="+mn-ea"/>
                <a:cs typeface="Times New Roman" pitchFamily="18" charset="0"/>
              </a:rPr>
              <a:t>Acteurs du projet</a:t>
            </a:r>
          </a:p>
          <a:p>
            <a:pPr marL="285750" marR="0" lvl="0" indent="-285750" algn="just" defTabSz="914400" rtl="0" eaLnBrk="1" fontAlgn="auto" latinLnBrk="0" hangingPunct="1">
              <a:lnSpc>
                <a:spcPct val="200000"/>
              </a:lnSpc>
              <a:spcBef>
                <a:spcPct val="20000"/>
              </a:spcBef>
              <a:spcAft>
                <a:spcPts val="0"/>
              </a:spcAft>
              <a:buClrTx/>
              <a:buSzTx/>
              <a:buFont typeface="Wingdings" panose="05000000000000000000" pitchFamily="2" charset="2"/>
              <a:buChar char="q"/>
              <a:tabLst/>
              <a:defRPr/>
            </a:pPr>
            <a:r>
              <a:rPr kumimoji="0" lang="fr-FR" sz="1100" i="0" u="none" strike="noStrike" kern="1200" cap="none" spc="0" normalizeH="0" baseline="0" noProof="0" dirty="0" smtClean="0">
                <a:ln>
                  <a:noFill/>
                </a:ln>
                <a:solidFill>
                  <a:schemeClr val="tx1"/>
                </a:solidFill>
                <a:effectLst/>
                <a:uLnTx/>
                <a:uFillTx/>
                <a:latin typeface="+mn-lt"/>
                <a:ea typeface="+mn-ea"/>
                <a:cs typeface="Times New Roman" pitchFamily="18" charset="0"/>
              </a:rPr>
              <a:t>Matrice SWOT</a:t>
            </a:r>
          </a:p>
          <a:p>
            <a:pPr marL="285750" marR="0" lvl="0" indent="-285750" algn="just" defTabSz="914400" rtl="0" eaLnBrk="1" fontAlgn="auto" latinLnBrk="0" hangingPunct="1">
              <a:lnSpc>
                <a:spcPct val="200000"/>
              </a:lnSpc>
              <a:spcBef>
                <a:spcPct val="20000"/>
              </a:spcBef>
              <a:spcAft>
                <a:spcPts val="0"/>
              </a:spcAft>
              <a:buClrTx/>
              <a:buSzTx/>
              <a:buFont typeface="Wingdings" panose="05000000000000000000" pitchFamily="2" charset="2"/>
              <a:buChar char="q"/>
              <a:tabLst/>
              <a:defRPr/>
            </a:pPr>
            <a:r>
              <a:rPr kumimoji="0" lang="fr-FR" sz="1100" i="0" u="none" strike="noStrike" kern="1200" cap="none" spc="0" normalizeH="0" baseline="0" noProof="0" dirty="0" smtClean="0">
                <a:ln>
                  <a:noFill/>
                </a:ln>
                <a:solidFill>
                  <a:schemeClr val="tx1"/>
                </a:solidFill>
                <a:effectLst/>
                <a:uLnTx/>
                <a:uFillTx/>
                <a:latin typeface="+mn-lt"/>
                <a:ea typeface="+mn-ea"/>
                <a:cs typeface="Times New Roman" pitchFamily="18" charset="0"/>
              </a:rPr>
              <a:t>Le PDCA</a:t>
            </a:r>
          </a:p>
          <a:p>
            <a:pPr marL="285750" marR="0" lvl="0" indent="-285750" algn="just" defTabSz="914400" rtl="0" eaLnBrk="1" fontAlgn="auto" latinLnBrk="0" hangingPunct="1">
              <a:lnSpc>
                <a:spcPct val="200000"/>
              </a:lnSpc>
              <a:spcBef>
                <a:spcPct val="20000"/>
              </a:spcBef>
              <a:spcAft>
                <a:spcPts val="0"/>
              </a:spcAft>
              <a:buClrTx/>
              <a:buSzTx/>
              <a:buFont typeface="Wingdings" panose="05000000000000000000" pitchFamily="2" charset="2"/>
              <a:buChar char="q"/>
              <a:tabLst/>
              <a:defRPr/>
            </a:pPr>
            <a:r>
              <a:rPr kumimoji="0" lang="fr-FR" sz="1100" i="0" u="none" strike="noStrike" kern="1200" cap="none" spc="0" normalizeH="0" baseline="0" noProof="0" dirty="0" smtClean="0">
                <a:ln>
                  <a:noFill/>
                </a:ln>
                <a:solidFill>
                  <a:schemeClr val="tx1"/>
                </a:solidFill>
                <a:effectLst/>
                <a:uLnTx/>
                <a:uFillTx/>
                <a:latin typeface="+mn-lt"/>
                <a:ea typeface="+mn-ea"/>
                <a:cs typeface="Times New Roman" pitchFamily="18" charset="0"/>
              </a:rPr>
              <a:t>Qualité-Coûts-Délais</a:t>
            </a:r>
          </a:p>
        </p:txBody>
      </p:sp>
      <p:grpSp>
        <p:nvGrpSpPr>
          <p:cNvPr id="10" name="Groupe 9"/>
          <p:cNvGrpSpPr/>
          <p:nvPr userDrawn="1"/>
        </p:nvGrpSpPr>
        <p:grpSpPr>
          <a:xfrm>
            <a:off x="247297" y="1938175"/>
            <a:ext cx="2056567" cy="784841"/>
            <a:chOff x="247297" y="1938175"/>
            <a:chExt cx="2056567" cy="784841"/>
          </a:xfrm>
        </p:grpSpPr>
        <p:sp>
          <p:nvSpPr>
            <p:cNvPr id="14" name="ZoneTexte 13"/>
            <p:cNvSpPr txBox="1"/>
            <p:nvPr userDrawn="1"/>
          </p:nvSpPr>
          <p:spPr>
            <a:xfrm>
              <a:off x="247297" y="2199796"/>
              <a:ext cx="2056567" cy="523220"/>
            </a:xfrm>
            <a:prstGeom prst="rect">
              <a:avLst/>
            </a:prstGeom>
            <a:noFill/>
            <a:effectLst/>
          </p:spPr>
          <p:txBody>
            <a:bodyPr wrap="none" rtlCol="0">
              <a:spAutoFit/>
            </a:bodyPr>
            <a:lstStyle/>
            <a:p>
              <a:pPr algn="ctr"/>
              <a:r>
                <a:rPr lang="fr-FR" sz="1400" i="0" dirty="0" smtClean="0">
                  <a:solidFill>
                    <a:srgbClr val="000000"/>
                  </a:solidFill>
                  <a:latin typeface="Calibri" pitchFamily="34" charset="0"/>
                </a:rPr>
                <a:t>Maître de conférences</a:t>
              </a:r>
            </a:p>
            <a:p>
              <a:pPr algn="ctr"/>
              <a:r>
                <a:rPr lang="fr-FR" sz="1400" i="0" dirty="0" smtClean="0">
                  <a:solidFill>
                    <a:srgbClr val="000000"/>
                  </a:solidFill>
                  <a:latin typeface="Calibri" pitchFamily="34" charset="0"/>
                </a:rPr>
                <a:t> à Centrale Lille</a:t>
              </a:r>
              <a:endParaRPr lang="fr-FR" sz="1400" i="0" dirty="0">
                <a:solidFill>
                  <a:srgbClr val="000000"/>
                </a:solidFill>
                <a:latin typeface="Calibri" pitchFamily="34" charset="0"/>
              </a:endParaRPr>
            </a:p>
          </p:txBody>
        </p:sp>
        <p:sp>
          <p:nvSpPr>
            <p:cNvPr id="15" name="ZoneTexte 14"/>
            <p:cNvSpPr txBox="1"/>
            <p:nvPr userDrawn="1"/>
          </p:nvSpPr>
          <p:spPr>
            <a:xfrm>
              <a:off x="357508" y="1938175"/>
              <a:ext cx="1836144" cy="369332"/>
            </a:xfrm>
            <a:prstGeom prst="rect">
              <a:avLst/>
            </a:prstGeom>
            <a:noFill/>
            <a:effectLst/>
          </p:spPr>
          <p:txBody>
            <a:bodyPr wrap="none" rtlCol="0">
              <a:spAutoFit/>
            </a:bodyPr>
            <a:lstStyle/>
            <a:p>
              <a:pPr algn="just"/>
              <a:r>
                <a:rPr lang="fr-FR" sz="1800" dirty="0" smtClean="0">
                  <a:solidFill>
                    <a:srgbClr val="000000"/>
                  </a:solidFill>
                  <a:latin typeface="Calibri" pitchFamily="34" charset="0"/>
                </a:rPr>
                <a:t>Dr. Rémi Bachelet</a:t>
              </a:r>
              <a:endParaRPr lang="fr-FR" sz="1800" dirty="0">
                <a:solidFill>
                  <a:srgbClr val="000000"/>
                </a:solidFill>
                <a:latin typeface="Calibri" pitchFamily="34" charset="0"/>
              </a:endParaRPr>
            </a:p>
          </p:txBody>
        </p:sp>
      </p:grpSp>
      <p:pic>
        <p:nvPicPr>
          <p:cNvPr id="18" name="Imag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6836" y="5110619"/>
            <a:ext cx="1058009" cy="370172"/>
          </a:xfrm>
          <a:prstGeom prst="rect">
            <a:avLst/>
          </a:prstGeom>
        </p:spPr>
      </p:pic>
      <p:sp>
        <p:nvSpPr>
          <p:cNvPr id="19" name="ZoneTexte 18"/>
          <p:cNvSpPr txBox="1"/>
          <p:nvPr userDrawn="1"/>
        </p:nvSpPr>
        <p:spPr>
          <a:xfrm>
            <a:off x="873033" y="2882736"/>
            <a:ext cx="802739" cy="256686"/>
          </a:xfrm>
          <a:prstGeom prst="rect">
            <a:avLst/>
          </a:prstGeom>
          <a:noFill/>
        </p:spPr>
        <p:txBody>
          <a:bodyPr wrap="none" lIns="71320" tIns="35662" rIns="71320" bIns="35662" rtlCol="0">
            <a:spAutoFit/>
          </a:bodyPr>
          <a:lstStyle/>
          <a:p>
            <a:pPr algn="ctr"/>
            <a:r>
              <a:rPr lang="fr-FR" sz="1200" b="1" dirty="0" smtClean="0">
                <a:solidFill>
                  <a:srgbClr val="000000"/>
                </a:solidFill>
                <a:latin typeface="Calibri" pitchFamily="34" charset="0"/>
              </a:rPr>
              <a:t>Chapitre</a:t>
            </a:r>
            <a:r>
              <a:rPr lang="fr-FR" sz="1200" b="1" baseline="0" dirty="0" smtClean="0">
                <a:solidFill>
                  <a:srgbClr val="000000"/>
                </a:solidFill>
                <a:latin typeface="Calibri" pitchFamily="34" charset="0"/>
              </a:rPr>
              <a:t> 1</a:t>
            </a:r>
            <a:endParaRPr lang="fr-FR" sz="1200" b="1" dirty="0">
              <a:solidFill>
                <a:srgbClr val="000000"/>
              </a:solidFill>
              <a:latin typeface="Calibri" pitchFamily="34" charset="0"/>
            </a:endParaRPr>
          </a:p>
        </p:txBody>
      </p:sp>
      <p:sp>
        <p:nvSpPr>
          <p:cNvPr id="11" name="Titre 1"/>
          <p:cNvSpPr>
            <a:spLocks noGrp="1"/>
          </p:cNvSpPr>
          <p:nvPr>
            <p:ph type="title"/>
          </p:nvPr>
        </p:nvSpPr>
        <p:spPr>
          <a:xfrm>
            <a:off x="2699792" y="134938"/>
            <a:ext cx="6313582" cy="571500"/>
          </a:xfrm>
          <a:prstGeom prst="rect">
            <a:avLst/>
          </a:prstGeom>
        </p:spPr>
        <p:txBody>
          <a:bodyPr lIns="71320" tIns="35661" rIns="71320" bIns="35661">
            <a:normAutofit/>
          </a:bodyPr>
          <a:lstStyle>
            <a:lvl1pPr algn="ctr">
              <a:defRPr sz="2800" b="1">
                <a:solidFill>
                  <a:schemeClr val="tx1"/>
                </a:solidFill>
                <a:latin typeface="Calibri" pitchFamily="34" charset="0"/>
                <a:cs typeface="Calibri" pitchFamily="34" charset="0"/>
              </a:defRPr>
            </a:lvl1pPr>
          </a:lstStyle>
          <a:p>
            <a:r>
              <a:rPr lang="fr-FR" dirty="0" smtClean="0"/>
              <a:t>Modifiez le style du titre</a:t>
            </a:r>
            <a:endParaRPr lang="fr-FR" dirty="0"/>
          </a:p>
        </p:txBody>
      </p:sp>
      <p:sp>
        <p:nvSpPr>
          <p:cNvPr id="12" name="Espace réservé du contenu 2"/>
          <p:cNvSpPr>
            <a:spLocks noGrp="1"/>
          </p:cNvSpPr>
          <p:nvPr>
            <p:ph idx="1"/>
          </p:nvPr>
        </p:nvSpPr>
        <p:spPr>
          <a:xfrm>
            <a:off x="2843810" y="1270000"/>
            <a:ext cx="6173195" cy="3937000"/>
          </a:xfrm>
          <a:prstGeom prst="rect">
            <a:avLst/>
          </a:prstGeom>
        </p:spPr>
        <p:txBody>
          <a:bodyPr lIns="71320" tIns="35661" rIns="71320" bIns="35661"/>
          <a:lstStyle>
            <a:lvl1pPr>
              <a:buClrTx/>
              <a:defRPr>
                <a:solidFill>
                  <a:schemeClr val="tx1"/>
                </a:solidFill>
                <a:latin typeface="Calibri" pitchFamily="34" charset="0"/>
              </a:defRPr>
            </a:lvl1pPr>
            <a:lvl2pPr>
              <a:buClrTx/>
              <a:defRPr>
                <a:solidFill>
                  <a:schemeClr val="tx1"/>
                </a:solidFill>
                <a:latin typeface="Calibri" pitchFamily="34" charset="0"/>
              </a:defRPr>
            </a:lvl2pPr>
            <a:lvl3pPr>
              <a:buClrTx/>
              <a:defRPr>
                <a:solidFill>
                  <a:schemeClr val="tx1"/>
                </a:solidFill>
                <a:latin typeface="Calibri" pitchFamily="34" charset="0"/>
              </a:defRPr>
            </a:lvl3pPr>
            <a:lvl4pPr>
              <a:buClrTx/>
              <a:defRPr>
                <a:solidFill>
                  <a:schemeClr val="tx1"/>
                </a:solidFill>
                <a:latin typeface="Calibri" pitchFamily="34" charset="0"/>
              </a:defRPr>
            </a:lvl4pPr>
            <a:lvl5pPr>
              <a:buClrTx/>
              <a:defRPr>
                <a:solidFill>
                  <a:schemeClr val="tx1"/>
                </a:solidFill>
                <a:latin typeface="Calibri" pitchFamily="34" charset="0"/>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3" name="Espace réservé du numéro de diapositive 1"/>
          <p:cNvSpPr>
            <a:spLocks noGrp="1"/>
          </p:cNvSpPr>
          <p:nvPr>
            <p:ph type="sldNum" sz="quarter" idx="10"/>
          </p:nvPr>
        </p:nvSpPr>
        <p:spPr>
          <a:xfrm>
            <a:off x="8763000" y="5498046"/>
            <a:ext cx="381000" cy="216959"/>
          </a:xfrm>
          <a:prstGeom prst="rect">
            <a:avLst/>
          </a:prstGeom>
        </p:spPr>
        <p:txBody>
          <a:bodyPr/>
          <a:lstStyle>
            <a:lvl1pPr>
              <a:defRPr sz="1000"/>
            </a:lvl1pPr>
          </a:lstStyle>
          <a:p>
            <a:pPr>
              <a:defRPr/>
            </a:pPr>
            <a:fld id="{7F07B8DE-9430-46E8-A38B-5DA0DE501445}" type="slidenum">
              <a:rPr lang="fr-FR" smtClean="0"/>
              <a:pPr>
                <a:defRPr/>
              </a:pPr>
              <a:t>‹N°›</a:t>
            </a:fld>
            <a:endParaRPr lang="fr-FR" dirty="0"/>
          </a:p>
        </p:txBody>
      </p:sp>
    </p:spTree>
    <p:extLst>
      <p:ext uri="{BB962C8B-B14F-4D97-AF65-F5344CB8AC3E}">
        <p14:creationId xmlns:p14="http://schemas.microsoft.com/office/powerpoint/2010/main" val="44242831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bannière chapitre 2">
    <p:spTree>
      <p:nvGrpSpPr>
        <p:cNvPr id="1" name=""/>
        <p:cNvGrpSpPr/>
        <p:nvPr/>
      </p:nvGrpSpPr>
      <p:grpSpPr>
        <a:xfrm>
          <a:off x="0" y="0"/>
          <a:ext cx="0" cy="0"/>
          <a:chOff x="0" y="0"/>
          <a:chExt cx="0" cy="0"/>
        </a:xfrm>
      </p:grpSpPr>
      <p:sp>
        <p:nvSpPr>
          <p:cNvPr id="5" name="Rectangle 4"/>
          <p:cNvSpPr/>
          <p:nvPr userDrawn="1"/>
        </p:nvSpPr>
        <p:spPr bwMode="auto">
          <a:xfrm>
            <a:off x="0" y="0"/>
            <a:ext cx="2548800" cy="5715000"/>
          </a:xfrm>
          <a:prstGeom prst="rect">
            <a:avLst/>
          </a:prstGeom>
          <a:gradFill flip="none" rotWithShape="1">
            <a:gsLst>
              <a:gs pos="0">
                <a:srgbClr val="EEAF71"/>
              </a:gs>
              <a:gs pos="50000">
                <a:srgbClr val="A17C72"/>
              </a:gs>
              <a:gs pos="100000">
                <a:srgbClr val="E8AE7C"/>
              </a:gs>
            </a:gsLst>
            <a:lin ang="8100000" scaled="1"/>
            <a:tileRect/>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6000"/>
              </a:lnSpc>
              <a:spcBef>
                <a:spcPct val="0"/>
              </a:spcBef>
              <a:spcAft>
                <a:spcPct val="0"/>
              </a:spcAft>
              <a:buClr>
                <a:srgbClr val="000099"/>
              </a:buClr>
              <a:buSzPct val="100000"/>
              <a:buFont typeface="Times New Roman" pitchFamily="18" charset="0"/>
              <a:buNone/>
              <a:tabLst/>
            </a:pPr>
            <a:endParaRPr kumimoji="0" lang="fr-FR" sz="2400" b="0" i="0" u="none" strike="noStrike" cap="none" normalizeH="0" baseline="0" dirty="0" smtClean="0">
              <a:ln>
                <a:noFill/>
              </a:ln>
              <a:solidFill>
                <a:schemeClr val="bg1">
                  <a:lumMod val="95000"/>
                </a:schemeClr>
              </a:solidFill>
              <a:effectLst/>
              <a:latin typeface="Times New Roman" pitchFamily="18" charset="0"/>
              <a:cs typeface="Lucida Sans Unicode" pitchFamily="34" charset="0"/>
            </a:endParaRPr>
          </a:p>
        </p:txBody>
      </p:sp>
      <p:sp>
        <p:nvSpPr>
          <p:cNvPr id="3" name="Rectangle 2"/>
          <p:cNvSpPr/>
          <p:nvPr userDrawn="1"/>
        </p:nvSpPr>
        <p:spPr>
          <a:xfrm>
            <a:off x="357190" y="3143252"/>
            <a:ext cx="2000232" cy="1175706"/>
          </a:xfrm>
          <a:prstGeom prst="rect">
            <a:avLst/>
          </a:prstGeom>
        </p:spPr>
        <p:txBody>
          <a:bodyPr wrap="square">
            <a:spAutoFit/>
          </a:bodyPr>
          <a:lstStyle/>
          <a:p>
            <a:pPr marL="285750" marR="0" lvl="0" indent="-285750" algn="just" defTabSz="914400" rtl="0" eaLnBrk="1" fontAlgn="auto" latinLnBrk="0" hangingPunct="1">
              <a:lnSpc>
                <a:spcPct val="200000"/>
              </a:lnSpc>
              <a:spcBef>
                <a:spcPct val="20000"/>
              </a:spcBef>
              <a:spcAft>
                <a:spcPts val="0"/>
              </a:spcAft>
              <a:buClrTx/>
              <a:buSzTx/>
              <a:buFont typeface="Wingdings" panose="05000000000000000000" pitchFamily="2" charset="2"/>
              <a:buChar char="q"/>
              <a:tabLst/>
              <a:defRPr/>
            </a:pPr>
            <a:r>
              <a:rPr kumimoji="0" lang="fr-FR" sz="1100" i="0" u="none" strike="noStrike" kern="1200" cap="none" spc="0" normalizeH="0" baseline="0" noProof="0" dirty="0" smtClean="0">
                <a:ln>
                  <a:noFill/>
                </a:ln>
                <a:solidFill>
                  <a:schemeClr val="tx1"/>
                </a:solidFill>
                <a:effectLst/>
                <a:uLnTx/>
                <a:uFillTx/>
                <a:latin typeface="+mn-lt"/>
                <a:ea typeface="+mn-ea"/>
                <a:cs typeface="Times New Roman" pitchFamily="18" charset="0"/>
              </a:rPr>
              <a:t>Des réunions utiles ?</a:t>
            </a:r>
          </a:p>
          <a:p>
            <a:pPr marL="285750" marR="0" lvl="0" indent="-285750" algn="just" defTabSz="914400" rtl="0" eaLnBrk="1" fontAlgn="auto" latinLnBrk="0" hangingPunct="1">
              <a:lnSpc>
                <a:spcPct val="200000"/>
              </a:lnSpc>
              <a:spcBef>
                <a:spcPct val="20000"/>
              </a:spcBef>
              <a:spcAft>
                <a:spcPts val="0"/>
              </a:spcAft>
              <a:buClrTx/>
              <a:buSzTx/>
              <a:buFont typeface="Wingdings" panose="05000000000000000000" pitchFamily="2" charset="2"/>
              <a:buChar char="q"/>
              <a:tabLst/>
              <a:defRPr/>
            </a:pPr>
            <a:r>
              <a:rPr kumimoji="0" lang="fr-FR" sz="1100" i="0" u="none" strike="noStrike" kern="1200" cap="none" spc="0" normalizeH="0" baseline="0" noProof="0" dirty="0" smtClean="0">
                <a:ln>
                  <a:noFill/>
                </a:ln>
                <a:solidFill>
                  <a:schemeClr val="tx1"/>
                </a:solidFill>
                <a:effectLst/>
                <a:uLnTx/>
                <a:uFillTx/>
                <a:latin typeface="+mn-lt"/>
                <a:ea typeface="+mn-ea"/>
                <a:cs typeface="Times New Roman" pitchFamily="18" charset="0"/>
              </a:rPr>
              <a:t>Efficacité </a:t>
            </a:r>
          </a:p>
          <a:p>
            <a:pPr marL="285750" marR="0" lvl="0" indent="-285750" algn="just" defTabSz="914400" rtl="0" eaLnBrk="1" fontAlgn="auto" latinLnBrk="0" hangingPunct="1">
              <a:lnSpc>
                <a:spcPct val="200000"/>
              </a:lnSpc>
              <a:spcBef>
                <a:spcPct val="20000"/>
              </a:spcBef>
              <a:spcAft>
                <a:spcPts val="0"/>
              </a:spcAft>
              <a:buClrTx/>
              <a:buSzTx/>
              <a:buFont typeface="Wingdings" panose="05000000000000000000" pitchFamily="2" charset="2"/>
              <a:buChar char="q"/>
              <a:tabLst/>
              <a:defRPr/>
            </a:pPr>
            <a:r>
              <a:rPr kumimoji="0" lang="fr-FR" sz="1100" i="0" u="none" strike="noStrike" kern="1200" cap="none" spc="0" normalizeH="0" baseline="0" noProof="0" dirty="0" smtClean="0">
                <a:ln>
                  <a:noFill/>
                </a:ln>
                <a:solidFill>
                  <a:schemeClr val="tx1"/>
                </a:solidFill>
                <a:effectLst/>
                <a:uLnTx/>
                <a:uFillTx/>
                <a:latin typeface="+mn-lt"/>
                <a:ea typeface="+mn-ea"/>
                <a:cs typeface="Times New Roman" pitchFamily="18" charset="0"/>
              </a:rPr>
              <a:t>Types de réunion</a:t>
            </a:r>
          </a:p>
        </p:txBody>
      </p:sp>
      <p:grpSp>
        <p:nvGrpSpPr>
          <p:cNvPr id="13" name="Groupe 12"/>
          <p:cNvGrpSpPr/>
          <p:nvPr userDrawn="1"/>
        </p:nvGrpSpPr>
        <p:grpSpPr>
          <a:xfrm>
            <a:off x="247297" y="1938175"/>
            <a:ext cx="2056567" cy="784841"/>
            <a:chOff x="247297" y="1938175"/>
            <a:chExt cx="2056567" cy="784841"/>
          </a:xfrm>
        </p:grpSpPr>
        <p:sp>
          <p:nvSpPr>
            <p:cNvPr id="14" name="ZoneTexte 13"/>
            <p:cNvSpPr txBox="1"/>
            <p:nvPr userDrawn="1"/>
          </p:nvSpPr>
          <p:spPr>
            <a:xfrm>
              <a:off x="247297" y="2199796"/>
              <a:ext cx="2056567" cy="523220"/>
            </a:xfrm>
            <a:prstGeom prst="rect">
              <a:avLst/>
            </a:prstGeom>
            <a:noFill/>
            <a:effectLst/>
          </p:spPr>
          <p:txBody>
            <a:bodyPr wrap="none" rtlCol="0">
              <a:spAutoFit/>
            </a:bodyPr>
            <a:lstStyle/>
            <a:p>
              <a:pPr algn="ctr"/>
              <a:r>
                <a:rPr lang="fr-FR" sz="1400" i="0" dirty="0" smtClean="0">
                  <a:solidFill>
                    <a:srgbClr val="000000"/>
                  </a:solidFill>
                  <a:latin typeface="Calibri" pitchFamily="34" charset="0"/>
                </a:rPr>
                <a:t>Maître de conférences</a:t>
              </a:r>
            </a:p>
            <a:p>
              <a:pPr algn="ctr"/>
              <a:r>
                <a:rPr lang="fr-FR" sz="1400" i="0" dirty="0" smtClean="0">
                  <a:solidFill>
                    <a:srgbClr val="000000"/>
                  </a:solidFill>
                  <a:latin typeface="Calibri" pitchFamily="34" charset="0"/>
                </a:rPr>
                <a:t> à Centrale Lille</a:t>
              </a:r>
              <a:endParaRPr lang="fr-FR" sz="1400" i="0" dirty="0">
                <a:solidFill>
                  <a:srgbClr val="000000"/>
                </a:solidFill>
                <a:latin typeface="Calibri" pitchFamily="34" charset="0"/>
              </a:endParaRPr>
            </a:p>
          </p:txBody>
        </p:sp>
        <p:sp>
          <p:nvSpPr>
            <p:cNvPr id="15" name="ZoneTexte 14"/>
            <p:cNvSpPr txBox="1"/>
            <p:nvPr userDrawn="1"/>
          </p:nvSpPr>
          <p:spPr>
            <a:xfrm>
              <a:off x="357508" y="1938175"/>
              <a:ext cx="1836144" cy="369332"/>
            </a:xfrm>
            <a:prstGeom prst="rect">
              <a:avLst/>
            </a:prstGeom>
            <a:noFill/>
            <a:effectLst/>
          </p:spPr>
          <p:txBody>
            <a:bodyPr wrap="none" rtlCol="0">
              <a:spAutoFit/>
            </a:bodyPr>
            <a:lstStyle/>
            <a:p>
              <a:pPr algn="just"/>
              <a:r>
                <a:rPr lang="fr-FR" sz="1800" dirty="0" smtClean="0">
                  <a:solidFill>
                    <a:srgbClr val="000000"/>
                  </a:solidFill>
                  <a:latin typeface="Calibri" pitchFamily="34" charset="0"/>
                </a:rPr>
                <a:t>Dr. Rémi Bachelet</a:t>
              </a:r>
              <a:endParaRPr lang="fr-FR" sz="1800" dirty="0">
                <a:solidFill>
                  <a:srgbClr val="000000"/>
                </a:solidFill>
                <a:latin typeface="Calibri" pitchFamily="34" charset="0"/>
              </a:endParaRPr>
            </a:p>
          </p:txBody>
        </p:sp>
      </p:grpSp>
      <p:pic>
        <p:nvPicPr>
          <p:cNvPr id="18" name="Imag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6836" y="5110619"/>
            <a:ext cx="1058009" cy="370172"/>
          </a:xfrm>
          <a:prstGeom prst="rect">
            <a:avLst/>
          </a:prstGeom>
        </p:spPr>
      </p:pic>
      <p:sp>
        <p:nvSpPr>
          <p:cNvPr id="19" name="ZoneTexte 18"/>
          <p:cNvSpPr txBox="1"/>
          <p:nvPr userDrawn="1"/>
        </p:nvSpPr>
        <p:spPr>
          <a:xfrm>
            <a:off x="873033" y="2882736"/>
            <a:ext cx="802739" cy="256686"/>
          </a:xfrm>
          <a:prstGeom prst="rect">
            <a:avLst/>
          </a:prstGeom>
          <a:noFill/>
        </p:spPr>
        <p:txBody>
          <a:bodyPr wrap="none" lIns="71320" tIns="35662" rIns="71320" bIns="35662" rtlCol="0">
            <a:spAutoFit/>
          </a:bodyPr>
          <a:lstStyle/>
          <a:p>
            <a:pPr algn="ctr"/>
            <a:r>
              <a:rPr lang="fr-FR" sz="1200" b="1" dirty="0" smtClean="0">
                <a:solidFill>
                  <a:srgbClr val="000000"/>
                </a:solidFill>
                <a:latin typeface="Calibri" pitchFamily="34" charset="0"/>
              </a:rPr>
              <a:t>Chapitre</a:t>
            </a:r>
            <a:r>
              <a:rPr lang="fr-FR" sz="1200" b="1" baseline="0" dirty="0" smtClean="0">
                <a:solidFill>
                  <a:srgbClr val="000000"/>
                </a:solidFill>
                <a:latin typeface="Calibri" pitchFamily="34" charset="0"/>
              </a:rPr>
              <a:t> 2</a:t>
            </a:r>
            <a:endParaRPr lang="fr-FR" sz="1200" b="1" dirty="0">
              <a:solidFill>
                <a:srgbClr val="000000"/>
              </a:solidFill>
              <a:latin typeface="Calibri" pitchFamily="34" charset="0"/>
            </a:endParaRPr>
          </a:p>
        </p:txBody>
      </p:sp>
      <p:sp>
        <p:nvSpPr>
          <p:cNvPr id="11" name="Titre 1"/>
          <p:cNvSpPr>
            <a:spLocks noGrp="1"/>
          </p:cNvSpPr>
          <p:nvPr>
            <p:ph type="title"/>
          </p:nvPr>
        </p:nvSpPr>
        <p:spPr>
          <a:xfrm>
            <a:off x="2699792" y="134938"/>
            <a:ext cx="6313582" cy="571500"/>
          </a:xfrm>
          <a:prstGeom prst="rect">
            <a:avLst/>
          </a:prstGeom>
        </p:spPr>
        <p:txBody>
          <a:bodyPr lIns="71320" tIns="35661" rIns="71320" bIns="35661">
            <a:normAutofit/>
          </a:bodyPr>
          <a:lstStyle>
            <a:lvl1pPr algn="ctr">
              <a:defRPr sz="2800" b="1">
                <a:solidFill>
                  <a:schemeClr val="tx1"/>
                </a:solidFill>
                <a:latin typeface="Calibri" pitchFamily="34" charset="0"/>
                <a:cs typeface="Calibri" pitchFamily="34" charset="0"/>
              </a:defRPr>
            </a:lvl1pPr>
          </a:lstStyle>
          <a:p>
            <a:r>
              <a:rPr lang="fr-FR" dirty="0" smtClean="0"/>
              <a:t>Modifiez le style du titre</a:t>
            </a:r>
            <a:endParaRPr lang="fr-FR" dirty="0"/>
          </a:p>
        </p:txBody>
      </p:sp>
      <p:sp>
        <p:nvSpPr>
          <p:cNvPr id="17" name="Espace réservé du contenu 2"/>
          <p:cNvSpPr>
            <a:spLocks noGrp="1"/>
          </p:cNvSpPr>
          <p:nvPr>
            <p:ph idx="1"/>
          </p:nvPr>
        </p:nvSpPr>
        <p:spPr>
          <a:xfrm>
            <a:off x="2843810" y="1270000"/>
            <a:ext cx="6173195" cy="3937000"/>
          </a:xfrm>
          <a:prstGeom prst="rect">
            <a:avLst/>
          </a:prstGeom>
        </p:spPr>
        <p:txBody>
          <a:bodyPr lIns="71320" tIns="35661" rIns="71320" bIns="35661"/>
          <a:lstStyle>
            <a:lvl1pPr>
              <a:buClrTx/>
              <a:defRPr>
                <a:solidFill>
                  <a:schemeClr val="tx1"/>
                </a:solidFill>
                <a:latin typeface="Calibri" pitchFamily="34" charset="0"/>
              </a:defRPr>
            </a:lvl1pPr>
            <a:lvl2pPr>
              <a:buClrTx/>
              <a:defRPr>
                <a:solidFill>
                  <a:schemeClr val="tx1"/>
                </a:solidFill>
                <a:latin typeface="Calibri" pitchFamily="34" charset="0"/>
              </a:defRPr>
            </a:lvl2pPr>
            <a:lvl3pPr>
              <a:buClrTx/>
              <a:defRPr>
                <a:solidFill>
                  <a:schemeClr val="tx1"/>
                </a:solidFill>
                <a:latin typeface="Calibri" pitchFamily="34" charset="0"/>
              </a:defRPr>
            </a:lvl3pPr>
            <a:lvl4pPr>
              <a:buClrTx/>
              <a:defRPr>
                <a:solidFill>
                  <a:schemeClr val="tx1"/>
                </a:solidFill>
                <a:latin typeface="Calibri" pitchFamily="34" charset="0"/>
              </a:defRPr>
            </a:lvl4pPr>
            <a:lvl5pPr>
              <a:buClrTx/>
              <a:defRPr>
                <a:solidFill>
                  <a:schemeClr val="tx1"/>
                </a:solidFill>
                <a:latin typeface="Calibri" pitchFamily="34" charset="0"/>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20" name="Espace réservé du numéro de diapositive 1"/>
          <p:cNvSpPr>
            <a:spLocks noGrp="1"/>
          </p:cNvSpPr>
          <p:nvPr>
            <p:ph type="sldNum" sz="quarter" idx="10"/>
          </p:nvPr>
        </p:nvSpPr>
        <p:spPr>
          <a:xfrm>
            <a:off x="8763000" y="5498046"/>
            <a:ext cx="381000" cy="216959"/>
          </a:xfrm>
          <a:prstGeom prst="rect">
            <a:avLst/>
          </a:prstGeom>
        </p:spPr>
        <p:txBody>
          <a:bodyPr/>
          <a:lstStyle>
            <a:lvl1pPr>
              <a:defRPr sz="1000"/>
            </a:lvl1pPr>
          </a:lstStyle>
          <a:p>
            <a:pPr>
              <a:defRPr/>
            </a:pPr>
            <a:fld id="{7F07B8DE-9430-46E8-A38B-5DA0DE501445}" type="slidenum">
              <a:rPr lang="fr-FR" smtClean="0"/>
              <a:pPr>
                <a:defRPr/>
              </a:pPr>
              <a:t>‹N°›</a:t>
            </a:fld>
            <a:endParaRPr lang="fr-FR" dirty="0"/>
          </a:p>
        </p:txBody>
      </p:sp>
    </p:spTree>
    <p:extLst>
      <p:ext uri="{BB962C8B-B14F-4D97-AF65-F5344CB8AC3E}">
        <p14:creationId xmlns:p14="http://schemas.microsoft.com/office/powerpoint/2010/main" val="232440490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Bannière chapitre 3">
    <p:spTree>
      <p:nvGrpSpPr>
        <p:cNvPr id="1" name=""/>
        <p:cNvGrpSpPr/>
        <p:nvPr/>
      </p:nvGrpSpPr>
      <p:grpSpPr>
        <a:xfrm>
          <a:off x="0" y="0"/>
          <a:ext cx="0" cy="0"/>
          <a:chOff x="0" y="0"/>
          <a:chExt cx="0" cy="0"/>
        </a:xfrm>
      </p:grpSpPr>
      <p:sp>
        <p:nvSpPr>
          <p:cNvPr id="16" name="Rectangle 15"/>
          <p:cNvSpPr/>
          <p:nvPr userDrawn="1"/>
        </p:nvSpPr>
        <p:spPr bwMode="auto">
          <a:xfrm>
            <a:off x="0" y="0"/>
            <a:ext cx="2548800" cy="5715000"/>
          </a:xfrm>
          <a:prstGeom prst="rect">
            <a:avLst/>
          </a:prstGeom>
          <a:gradFill flip="none" rotWithShape="1">
            <a:gsLst>
              <a:gs pos="0">
                <a:schemeClr val="accent1">
                  <a:lumMod val="5000"/>
                  <a:lumOff val="95000"/>
                </a:schemeClr>
              </a:gs>
              <a:gs pos="23000">
                <a:srgbClr val="00B050"/>
              </a:gs>
              <a:gs pos="100000">
                <a:srgbClr val="92D050"/>
              </a:gs>
            </a:gsLst>
            <a:lin ang="8100000" scaled="1"/>
            <a:tileRect/>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6000"/>
              </a:lnSpc>
              <a:spcBef>
                <a:spcPct val="0"/>
              </a:spcBef>
              <a:spcAft>
                <a:spcPct val="0"/>
              </a:spcAft>
              <a:buClr>
                <a:srgbClr val="000099"/>
              </a:buClr>
              <a:buSzPct val="100000"/>
              <a:buFont typeface="Times New Roman" pitchFamily="18" charset="0"/>
              <a:buNone/>
              <a:tabLst/>
            </a:pPr>
            <a:endParaRPr kumimoji="0" lang="fr-FR" sz="2400" b="0" i="0" u="none" strike="noStrike" cap="none" normalizeH="0" baseline="0" dirty="0" smtClean="0">
              <a:ln>
                <a:noFill/>
              </a:ln>
              <a:solidFill>
                <a:schemeClr val="bg1">
                  <a:lumMod val="95000"/>
                </a:schemeClr>
              </a:solidFill>
              <a:effectLst/>
              <a:latin typeface="Times New Roman" pitchFamily="18" charset="0"/>
              <a:cs typeface="Lucida Sans Unicode" pitchFamily="34" charset="0"/>
            </a:endParaRPr>
          </a:p>
        </p:txBody>
      </p:sp>
      <p:sp>
        <p:nvSpPr>
          <p:cNvPr id="3" name="Rectangle 2"/>
          <p:cNvSpPr/>
          <p:nvPr userDrawn="1"/>
        </p:nvSpPr>
        <p:spPr>
          <a:xfrm>
            <a:off x="539552" y="3291894"/>
            <a:ext cx="1072979" cy="803297"/>
          </a:xfrm>
          <a:prstGeom prst="rect">
            <a:avLst/>
          </a:prstGeom>
        </p:spPr>
        <p:txBody>
          <a:bodyPr wrap="square">
            <a:spAutoFit/>
          </a:bodyPr>
          <a:lstStyle/>
          <a:p>
            <a:pPr marL="285750" marR="0" lvl="0" indent="-285750" algn="just" defTabSz="914400" rtl="0" eaLnBrk="1" fontAlgn="auto" latinLnBrk="0" hangingPunct="1">
              <a:lnSpc>
                <a:spcPct val="200000"/>
              </a:lnSpc>
              <a:spcBef>
                <a:spcPct val="20000"/>
              </a:spcBef>
              <a:spcAft>
                <a:spcPts val="0"/>
              </a:spcAft>
              <a:buClrTx/>
              <a:buSzTx/>
              <a:buFont typeface="Wingdings" panose="05000000000000000000" pitchFamily="2" charset="2"/>
              <a:buChar char="q"/>
              <a:tabLst/>
              <a:defRPr/>
            </a:pPr>
            <a:r>
              <a:rPr kumimoji="0" lang="fr-FR" sz="1100" i="0" u="none" strike="noStrike" kern="1200" cap="none" spc="0" normalizeH="0" baseline="0" noProof="0" dirty="0" smtClean="0">
                <a:ln>
                  <a:noFill/>
                </a:ln>
                <a:solidFill>
                  <a:schemeClr val="tx1"/>
                </a:solidFill>
                <a:effectLst/>
                <a:uLnTx/>
                <a:uFillTx/>
                <a:latin typeface="+mn-lt"/>
                <a:ea typeface="+mn-ea"/>
                <a:cs typeface="+mn-cs"/>
              </a:rPr>
              <a:t>Contenu</a:t>
            </a:r>
          </a:p>
          <a:p>
            <a:pPr marL="285750" marR="0" lvl="0" indent="-285750" algn="just" defTabSz="914400" rtl="0" eaLnBrk="1" fontAlgn="auto" latinLnBrk="0" hangingPunct="1">
              <a:lnSpc>
                <a:spcPct val="200000"/>
              </a:lnSpc>
              <a:spcBef>
                <a:spcPct val="20000"/>
              </a:spcBef>
              <a:spcAft>
                <a:spcPts val="0"/>
              </a:spcAft>
              <a:buClrTx/>
              <a:buSzTx/>
              <a:buFont typeface="Wingdings" panose="05000000000000000000" pitchFamily="2" charset="2"/>
              <a:buChar char="q"/>
              <a:tabLst/>
              <a:defRPr/>
            </a:pPr>
            <a:r>
              <a:rPr kumimoji="0" lang="fr-FR" sz="1100" i="0" u="none" strike="noStrike" kern="1200" cap="none" spc="0" normalizeH="0" baseline="0" noProof="0" dirty="0" smtClean="0">
                <a:ln>
                  <a:noFill/>
                </a:ln>
                <a:solidFill>
                  <a:schemeClr val="tx1"/>
                </a:solidFill>
                <a:effectLst/>
                <a:uLnTx/>
                <a:uFillTx/>
                <a:latin typeface="+mn-lt"/>
                <a:ea typeface="+mn-ea"/>
                <a:cs typeface="+mn-cs"/>
              </a:rPr>
              <a:t>Conseils</a:t>
            </a:r>
          </a:p>
        </p:txBody>
      </p:sp>
      <p:grpSp>
        <p:nvGrpSpPr>
          <p:cNvPr id="13" name="Groupe 12"/>
          <p:cNvGrpSpPr/>
          <p:nvPr userDrawn="1"/>
        </p:nvGrpSpPr>
        <p:grpSpPr>
          <a:xfrm>
            <a:off x="247297" y="1938175"/>
            <a:ext cx="2056567" cy="784841"/>
            <a:chOff x="247297" y="1938175"/>
            <a:chExt cx="2056567" cy="784841"/>
          </a:xfrm>
        </p:grpSpPr>
        <p:sp>
          <p:nvSpPr>
            <p:cNvPr id="14" name="ZoneTexte 13"/>
            <p:cNvSpPr txBox="1"/>
            <p:nvPr userDrawn="1"/>
          </p:nvSpPr>
          <p:spPr>
            <a:xfrm>
              <a:off x="247297" y="2199796"/>
              <a:ext cx="2056567" cy="523220"/>
            </a:xfrm>
            <a:prstGeom prst="rect">
              <a:avLst/>
            </a:prstGeom>
            <a:noFill/>
            <a:effectLst/>
          </p:spPr>
          <p:txBody>
            <a:bodyPr wrap="none" rtlCol="0">
              <a:spAutoFit/>
            </a:bodyPr>
            <a:lstStyle/>
            <a:p>
              <a:pPr algn="ctr"/>
              <a:r>
                <a:rPr lang="fr-FR" sz="1400" i="0" dirty="0" smtClean="0">
                  <a:solidFill>
                    <a:srgbClr val="000000"/>
                  </a:solidFill>
                  <a:latin typeface="Calibri" pitchFamily="34" charset="0"/>
                </a:rPr>
                <a:t>Maître de conférences</a:t>
              </a:r>
            </a:p>
            <a:p>
              <a:pPr algn="ctr"/>
              <a:r>
                <a:rPr lang="fr-FR" sz="1400" i="0" dirty="0" smtClean="0">
                  <a:solidFill>
                    <a:srgbClr val="000000"/>
                  </a:solidFill>
                  <a:latin typeface="Calibri" pitchFamily="34" charset="0"/>
                </a:rPr>
                <a:t> à Centrale Lille</a:t>
              </a:r>
              <a:endParaRPr lang="fr-FR" sz="1400" i="0" dirty="0">
                <a:solidFill>
                  <a:srgbClr val="000000"/>
                </a:solidFill>
                <a:latin typeface="Calibri" pitchFamily="34" charset="0"/>
              </a:endParaRPr>
            </a:p>
          </p:txBody>
        </p:sp>
        <p:sp>
          <p:nvSpPr>
            <p:cNvPr id="15" name="ZoneTexte 14"/>
            <p:cNvSpPr txBox="1"/>
            <p:nvPr userDrawn="1"/>
          </p:nvSpPr>
          <p:spPr>
            <a:xfrm>
              <a:off x="357508" y="1938175"/>
              <a:ext cx="1836144" cy="369332"/>
            </a:xfrm>
            <a:prstGeom prst="rect">
              <a:avLst/>
            </a:prstGeom>
            <a:noFill/>
            <a:effectLst/>
          </p:spPr>
          <p:txBody>
            <a:bodyPr wrap="none" rtlCol="0">
              <a:spAutoFit/>
            </a:bodyPr>
            <a:lstStyle/>
            <a:p>
              <a:pPr algn="just"/>
              <a:r>
                <a:rPr lang="fr-FR" sz="1800" dirty="0" smtClean="0">
                  <a:solidFill>
                    <a:srgbClr val="000000"/>
                  </a:solidFill>
                  <a:latin typeface="Calibri" pitchFamily="34" charset="0"/>
                </a:rPr>
                <a:t>Dr. Rémi Bachelet</a:t>
              </a:r>
              <a:endParaRPr lang="fr-FR" sz="1800" dirty="0">
                <a:solidFill>
                  <a:srgbClr val="000000"/>
                </a:solidFill>
                <a:latin typeface="Calibri" pitchFamily="34" charset="0"/>
              </a:endParaRPr>
            </a:p>
          </p:txBody>
        </p:sp>
      </p:grpSp>
      <p:pic>
        <p:nvPicPr>
          <p:cNvPr id="18" name="Imag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6836" y="5110619"/>
            <a:ext cx="1058009" cy="370172"/>
          </a:xfrm>
          <a:prstGeom prst="rect">
            <a:avLst/>
          </a:prstGeom>
        </p:spPr>
      </p:pic>
      <p:sp>
        <p:nvSpPr>
          <p:cNvPr id="19" name="ZoneTexte 18"/>
          <p:cNvSpPr txBox="1"/>
          <p:nvPr userDrawn="1"/>
        </p:nvSpPr>
        <p:spPr>
          <a:xfrm>
            <a:off x="873033" y="2882736"/>
            <a:ext cx="802739" cy="256686"/>
          </a:xfrm>
          <a:prstGeom prst="rect">
            <a:avLst/>
          </a:prstGeom>
          <a:noFill/>
        </p:spPr>
        <p:txBody>
          <a:bodyPr wrap="none" lIns="71320" tIns="35662" rIns="71320" bIns="35662" rtlCol="0">
            <a:spAutoFit/>
          </a:bodyPr>
          <a:lstStyle/>
          <a:p>
            <a:pPr algn="ctr"/>
            <a:r>
              <a:rPr lang="fr-FR" sz="1200" b="1" dirty="0" smtClean="0">
                <a:solidFill>
                  <a:srgbClr val="000000"/>
                </a:solidFill>
                <a:latin typeface="Calibri" pitchFamily="34" charset="0"/>
              </a:rPr>
              <a:t>Chapitre</a:t>
            </a:r>
            <a:r>
              <a:rPr lang="fr-FR" sz="1200" b="1" baseline="0" dirty="0" smtClean="0">
                <a:solidFill>
                  <a:srgbClr val="000000"/>
                </a:solidFill>
                <a:latin typeface="Calibri" pitchFamily="34" charset="0"/>
              </a:rPr>
              <a:t> 3</a:t>
            </a:r>
            <a:endParaRPr lang="fr-FR" sz="1200" b="1" dirty="0">
              <a:solidFill>
                <a:srgbClr val="000000"/>
              </a:solidFill>
              <a:latin typeface="Calibri" pitchFamily="34" charset="0"/>
            </a:endParaRPr>
          </a:p>
        </p:txBody>
      </p:sp>
      <p:sp>
        <p:nvSpPr>
          <p:cNvPr id="11" name="Titre 1"/>
          <p:cNvSpPr>
            <a:spLocks noGrp="1"/>
          </p:cNvSpPr>
          <p:nvPr>
            <p:ph type="title"/>
          </p:nvPr>
        </p:nvSpPr>
        <p:spPr>
          <a:xfrm>
            <a:off x="2699792" y="134938"/>
            <a:ext cx="6313582" cy="571500"/>
          </a:xfrm>
          <a:prstGeom prst="rect">
            <a:avLst/>
          </a:prstGeom>
        </p:spPr>
        <p:txBody>
          <a:bodyPr lIns="71320" tIns="35661" rIns="71320" bIns="35661">
            <a:normAutofit/>
          </a:bodyPr>
          <a:lstStyle>
            <a:lvl1pPr algn="ctr">
              <a:defRPr sz="2800" b="1">
                <a:solidFill>
                  <a:schemeClr val="tx1"/>
                </a:solidFill>
                <a:latin typeface="Calibri" pitchFamily="34" charset="0"/>
                <a:cs typeface="Calibri" pitchFamily="34" charset="0"/>
              </a:defRPr>
            </a:lvl1pPr>
          </a:lstStyle>
          <a:p>
            <a:r>
              <a:rPr lang="fr-FR" dirty="0" smtClean="0"/>
              <a:t>Modifiez le style du titre</a:t>
            </a:r>
            <a:endParaRPr lang="fr-FR" dirty="0"/>
          </a:p>
        </p:txBody>
      </p:sp>
      <p:sp>
        <p:nvSpPr>
          <p:cNvPr id="17" name="Espace réservé du contenu 2"/>
          <p:cNvSpPr>
            <a:spLocks noGrp="1"/>
          </p:cNvSpPr>
          <p:nvPr>
            <p:ph idx="1"/>
          </p:nvPr>
        </p:nvSpPr>
        <p:spPr>
          <a:xfrm>
            <a:off x="2843810" y="1270000"/>
            <a:ext cx="6173195" cy="3937000"/>
          </a:xfrm>
          <a:prstGeom prst="rect">
            <a:avLst/>
          </a:prstGeom>
        </p:spPr>
        <p:txBody>
          <a:bodyPr lIns="71320" tIns="35661" rIns="71320" bIns="35661"/>
          <a:lstStyle>
            <a:lvl1pPr>
              <a:buClrTx/>
              <a:defRPr>
                <a:solidFill>
                  <a:schemeClr val="tx1"/>
                </a:solidFill>
                <a:latin typeface="Calibri" pitchFamily="34" charset="0"/>
              </a:defRPr>
            </a:lvl1pPr>
            <a:lvl2pPr>
              <a:buClrTx/>
              <a:defRPr>
                <a:solidFill>
                  <a:schemeClr val="tx1"/>
                </a:solidFill>
                <a:latin typeface="Calibri" pitchFamily="34" charset="0"/>
              </a:defRPr>
            </a:lvl2pPr>
            <a:lvl3pPr>
              <a:buClrTx/>
              <a:defRPr>
                <a:solidFill>
                  <a:schemeClr val="tx1"/>
                </a:solidFill>
                <a:latin typeface="Calibri" pitchFamily="34" charset="0"/>
              </a:defRPr>
            </a:lvl3pPr>
            <a:lvl4pPr>
              <a:buClrTx/>
              <a:defRPr>
                <a:solidFill>
                  <a:schemeClr val="tx1"/>
                </a:solidFill>
                <a:latin typeface="Calibri" pitchFamily="34" charset="0"/>
              </a:defRPr>
            </a:lvl4pPr>
            <a:lvl5pPr>
              <a:buClrTx/>
              <a:defRPr>
                <a:solidFill>
                  <a:schemeClr val="tx1"/>
                </a:solidFill>
                <a:latin typeface="Calibri" pitchFamily="34" charset="0"/>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20" name="Espace réservé du numéro de diapositive 1"/>
          <p:cNvSpPr>
            <a:spLocks noGrp="1"/>
          </p:cNvSpPr>
          <p:nvPr>
            <p:ph type="sldNum" sz="quarter" idx="10"/>
          </p:nvPr>
        </p:nvSpPr>
        <p:spPr>
          <a:xfrm>
            <a:off x="8763000" y="5498046"/>
            <a:ext cx="381000" cy="216959"/>
          </a:xfrm>
          <a:prstGeom prst="rect">
            <a:avLst/>
          </a:prstGeom>
        </p:spPr>
        <p:txBody>
          <a:bodyPr/>
          <a:lstStyle>
            <a:lvl1pPr>
              <a:defRPr sz="1000"/>
            </a:lvl1pPr>
          </a:lstStyle>
          <a:p>
            <a:pPr>
              <a:defRPr/>
            </a:pPr>
            <a:fld id="{7F07B8DE-9430-46E8-A38B-5DA0DE501445}" type="slidenum">
              <a:rPr lang="fr-FR" smtClean="0"/>
              <a:pPr>
                <a:defRPr/>
              </a:pPr>
              <a:t>‹N°›</a:t>
            </a:fld>
            <a:endParaRPr lang="fr-FR" dirty="0"/>
          </a:p>
        </p:txBody>
      </p:sp>
    </p:spTree>
    <p:extLst>
      <p:ext uri="{BB962C8B-B14F-4D97-AF65-F5344CB8AC3E}">
        <p14:creationId xmlns:p14="http://schemas.microsoft.com/office/powerpoint/2010/main" val="344002025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bannière chapitre 4">
    <p:spTree>
      <p:nvGrpSpPr>
        <p:cNvPr id="1" name=""/>
        <p:cNvGrpSpPr/>
        <p:nvPr/>
      </p:nvGrpSpPr>
      <p:grpSpPr>
        <a:xfrm>
          <a:off x="0" y="0"/>
          <a:ext cx="0" cy="0"/>
          <a:chOff x="0" y="0"/>
          <a:chExt cx="0" cy="0"/>
        </a:xfrm>
      </p:grpSpPr>
      <p:sp>
        <p:nvSpPr>
          <p:cNvPr id="9" name="Rectangle 8"/>
          <p:cNvSpPr/>
          <p:nvPr userDrawn="1"/>
        </p:nvSpPr>
        <p:spPr bwMode="auto">
          <a:xfrm>
            <a:off x="0" y="0"/>
            <a:ext cx="2548800" cy="5715000"/>
          </a:xfrm>
          <a:prstGeom prst="rect">
            <a:avLst/>
          </a:prstGeom>
          <a:gradFill flip="none" rotWithShape="1">
            <a:gsLst>
              <a:gs pos="0">
                <a:srgbClr val="432652"/>
              </a:gs>
              <a:gs pos="42000">
                <a:srgbClr val="7E5999"/>
              </a:gs>
              <a:gs pos="100000">
                <a:srgbClr val="432652"/>
              </a:gs>
            </a:gsLst>
            <a:path path="circle">
              <a:fillToRect l="100000" t="100000"/>
            </a:path>
            <a:tileRect r="-100000" b="-100000"/>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6000"/>
              </a:lnSpc>
              <a:spcBef>
                <a:spcPct val="0"/>
              </a:spcBef>
              <a:spcAft>
                <a:spcPct val="0"/>
              </a:spcAft>
              <a:buClr>
                <a:srgbClr val="000099"/>
              </a:buClr>
              <a:buSzPct val="100000"/>
              <a:buFont typeface="Times New Roman" pitchFamily="18" charset="0"/>
              <a:buNone/>
              <a:tabLst/>
            </a:pPr>
            <a:endParaRPr kumimoji="0" lang="fr-FR" sz="2400" b="0" i="0" u="none" strike="noStrike" cap="none" normalizeH="0" baseline="0" dirty="0" smtClean="0">
              <a:ln>
                <a:noFill/>
              </a:ln>
              <a:solidFill>
                <a:schemeClr val="bg1">
                  <a:lumMod val="95000"/>
                </a:schemeClr>
              </a:solidFill>
              <a:effectLst/>
              <a:latin typeface="Times New Roman" pitchFamily="18" charset="0"/>
              <a:cs typeface="Lucida Sans Unicode" pitchFamily="34" charset="0"/>
            </a:endParaRPr>
          </a:p>
        </p:txBody>
      </p:sp>
      <p:sp>
        <p:nvSpPr>
          <p:cNvPr id="2" name="Rectangle 1"/>
          <p:cNvSpPr/>
          <p:nvPr userDrawn="1"/>
        </p:nvSpPr>
        <p:spPr>
          <a:xfrm>
            <a:off x="285720" y="3143252"/>
            <a:ext cx="1928075" cy="1175706"/>
          </a:xfrm>
          <a:prstGeom prst="rect">
            <a:avLst/>
          </a:prstGeom>
        </p:spPr>
        <p:txBody>
          <a:bodyPr wrap="square">
            <a:spAutoFit/>
          </a:bodyPr>
          <a:lstStyle/>
          <a:p>
            <a:pPr marL="285750" marR="0" lvl="0" indent="-285750" algn="just" defTabSz="914400" rtl="0" eaLnBrk="1" fontAlgn="auto" latinLnBrk="0" hangingPunct="1">
              <a:lnSpc>
                <a:spcPct val="200000"/>
              </a:lnSpc>
              <a:spcBef>
                <a:spcPct val="20000"/>
              </a:spcBef>
              <a:spcAft>
                <a:spcPts val="0"/>
              </a:spcAft>
              <a:buClrTx/>
              <a:buSzTx/>
              <a:buFont typeface="Wingdings" panose="05000000000000000000" pitchFamily="2" charset="2"/>
              <a:buChar char="q"/>
              <a:tabLst/>
              <a:defRPr/>
            </a:pPr>
            <a:r>
              <a:rPr kumimoji="0" lang="fr-FR" sz="1100" i="0" u="none" strike="noStrike" kern="1200" cap="none" spc="0" normalizeH="0" baseline="0" noProof="0" dirty="0" smtClean="0">
                <a:ln>
                  <a:noFill/>
                </a:ln>
                <a:solidFill>
                  <a:schemeClr val="tx1"/>
                </a:solidFill>
                <a:effectLst/>
                <a:uLnTx/>
                <a:uFillTx/>
                <a:latin typeface="+mn-lt"/>
                <a:ea typeface="+mn-ea"/>
                <a:cs typeface="+mn-cs"/>
              </a:rPr>
              <a:t>Objectif SMART</a:t>
            </a:r>
          </a:p>
          <a:p>
            <a:pPr marL="285750" marR="0" lvl="0" indent="-285750" algn="just" defTabSz="914400" rtl="0" eaLnBrk="1" fontAlgn="auto" latinLnBrk="0" hangingPunct="1">
              <a:lnSpc>
                <a:spcPct val="200000"/>
              </a:lnSpc>
              <a:spcBef>
                <a:spcPct val="20000"/>
              </a:spcBef>
              <a:spcAft>
                <a:spcPts val="0"/>
              </a:spcAft>
              <a:buClrTx/>
              <a:buSzTx/>
              <a:buFont typeface="Wingdings" panose="05000000000000000000" pitchFamily="2" charset="2"/>
              <a:buChar char="q"/>
              <a:tabLst/>
              <a:defRPr/>
            </a:pPr>
            <a:r>
              <a:rPr kumimoji="0" lang="fr-FR" sz="1100" i="0" u="none" strike="noStrike" kern="1200" cap="none" spc="0" normalizeH="0" baseline="0" noProof="0" dirty="0" smtClean="0">
                <a:ln>
                  <a:noFill/>
                </a:ln>
                <a:solidFill>
                  <a:schemeClr val="tx1"/>
                </a:solidFill>
                <a:effectLst/>
                <a:uLnTx/>
                <a:uFillTx/>
                <a:latin typeface="+mn-lt"/>
                <a:ea typeface="+mn-ea"/>
                <a:cs typeface="+mn-cs"/>
              </a:rPr>
              <a:t>Fiche de définition</a:t>
            </a:r>
          </a:p>
          <a:p>
            <a:pPr marL="285750" marR="0" lvl="0" indent="-285750" algn="just" defTabSz="914400" rtl="0" eaLnBrk="1" fontAlgn="auto" latinLnBrk="0" hangingPunct="1">
              <a:lnSpc>
                <a:spcPct val="200000"/>
              </a:lnSpc>
              <a:spcBef>
                <a:spcPct val="20000"/>
              </a:spcBef>
              <a:spcAft>
                <a:spcPts val="0"/>
              </a:spcAft>
              <a:buClrTx/>
              <a:buSzTx/>
              <a:buFont typeface="Wingdings" panose="05000000000000000000" pitchFamily="2" charset="2"/>
              <a:buChar char="q"/>
              <a:tabLst/>
              <a:defRPr/>
            </a:pPr>
            <a:r>
              <a:rPr kumimoji="0" lang="fr-FR" sz="1100" i="0" u="none" strike="noStrike" kern="1200" cap="none" spc="0" normalizeH="0" baseline="0" noProof="0" dirty="0" smtClean="0">
                <a:ln>
                  <a:noFill/>
                </a:ln>
                <a:solidFill>
                  <a:schemeClr val="tx1"/>
                </a:solidFill>
                <a:effectLst/>
                <a:uLnTx/>
                <a:uFillTx/>
                <a:latin typeface="+mn-lt"/>
                <a:ea typeface="+mn-ea"/>
                <a:cs typeface="+mn-cs"/>
              </a:rPr>
              <a:t>La </a:t>
            </a:r>
            <a:r>
              <a:rPr kumimoji="0" lang="fr-FR" sz="1100" i="0" u="none" strike="noStrike" kern="1200" cap="none" spc="0" normalizeH="0" baseline="0" noProof="0" dirty="0" err="1" smtClean="0">
                <a:ln>
                  <a:noFill/>
                </a:ln>
                <a:solidFill>
                  <a:schemeClr val="tx1"/>
                </a:solidFill>
                <a:effectLst/>
                <a:uLnTx/>
                <a:uFillTx/>
                <a:latin typeface="+mn-lt"/>
                <a:ea typeface="+mn-ea"/>
                <a:cs typeface="+mn-cs"/>
              </a:rPr>
              <a:t>todo</a:t>
            </a:r>
            <a:r>
              <a:rPr kumimoji="0" lang="fr-FR" sz="1100" i="0" u="none" strike="noStrike" kern="1200" cap="none" spc="0" normalizeH="0" baseline="0" noProof="0" dirty="0" smtClean="0">
                <a:ln>
                  <a:noFill/>
                </a:ln>
                <a:solidFill>
                  <a:schemeClr val="tx1"/>
                </a:solidFill>
                <a:effectLst/>
                <a:uLnTx/>
                <a:uFillTx/>
                <a:latin typeface="+mn-lt"/>
                <a:ea typeface="+mn-ea"/>
                <a:cs typeface="+mn-cs"/>
              </a:rPr>
              <a:t> </a:t>
            </a:r>
            <a:r>
              <a:rPr kumimoji="0" lang="fr-FR" sz="1100" i="0" u="none" strike="noStrike" kern="1200" cap="none" spc="0" normalizeH="0" baseline="0" noProof="0" dirty="0" err="1" smtClean="0">
                <a:ln>
                  <a:noFill/>
                </a:ln>
                <a:solidFill>
                  <a:schemeClr val="tx1"/>
                </a:solidFill>
                <a:effectLst/>
                <a:uLnTx/>
                <a:uFillTx/>
                <a:latin typeface="+mn-lt"/>
                <a:ea typeface="+mn-ea"/>
                <a:cs typeface="+mn-cs"/>
              </a:rPr>
              <a:t>list</a:t>
            </a:r>
            <a:endParaRPr kumimoji="0" lang="fr-FR" sz="1100" i="0" u="none" strike="noStrike" kern="1200" cap="none" spc="0" normalizeH="0" baseline="0" noProof="0" dirty="0" smtClean="0">
              <a:ln>
                <a:noFill/>
              </a:ln>
              <a:solidFill>
                <a:schemeClr val="tx1"/>
              </a:solidFill>
              <a:effectLst/>
              <a:uLnTx/>
              <a:uFillTx/>
              <a:latin typeface="+mn-lt"/>
              <a:ea typeface="+mn-ea"/>
              <a:cs typeface="+mn-cs"/>
            </a:endParaRPr>
          </a:p>
        </p:txBody>
      </p:sp>
      <p:grpSp>
        <p:nvGrpSpPr>
          <p:cNvPr id="13" name="Groupe 12"/>
          <p:cNvGrpSpPr/>
          <p:nvPr userDrawn="1"/>
        </p:nvGrpSpPr>
        <p:grpSpPr>
          <a:xfrm>
            <a:off x="247297" y="1938175"/>
            <a:ext cx="2056567" cy="784841"/>
            <a:chOff x="247297" y="1938175"/>
            <a:chExt cx="2056567" cy="784841"/>
          </a:xfrm>
        </p:grpSpPr>
        <p:sp>
          <p:nvSpPr>
            <p:cNvPr id="14" name="ZoneTexte 13"/>
            <p:cNvSpPr txBox="1"/>
            <p:nvPr userDrawn="1"/>
          </p:nvSpPr>
          <p:spPr>
            <a:xfrm>
              <a:off x="247297" y="2199796"/>
              <a:ext cx="2056567" cy="523220"/>
            </a:xfrm>
            <a:prstGeom prst="rect">
              <a:avLst/>
            </a:prstGeom>
            <a:noFill/>
            <a:effectLst/>
          </p:spPr>
          <p:txBody>
            <a:bodyPr wrap="none" rtlCol="0">
              <a:spAutoFit/>
            </a:bodyPr>
            <a:lstStyle/>
            <a:p>
              <a:pPr algn="ctr"/>
              <a:r>
                <a:rPr lang="fr-FR" sz="1400" i="0" dirty="0" smtClean="0">
                  <a:solidFill>
                    <a:srgbClr val="000000"/>
                  </a:solidFill>
                  <a:latin typeface="Calibri" pitchFamily="34" charset="0"/>
                </a:rPr>
                <a:t>Maître de conférences</a:t>
              </a:r>
            </a:p>
            <a:p>
              <a:pPr algn="ctr"/>
              <a:r>
                <a:rPr lang="fr-FR" sz="1400" i="0" dirty="0" smtClean="0">
                  <a:solidFill>
                    <a:srgbClr val="000000"/>
                  </a:solidFill>
                  <a:latin typeface="Calibri" pitchFamily="34" charset="0"/>
                </a:rPr>
                <a:t> à Centrale Lille</a:t>
              </a:r>
              <a:endParaRPr lang="fr-FR" sz="1400" i="0" dirty="0">
                <a:solidFill>
                  <a:srgbClr val="000000"/>
                </a:solidFill>
                <a:latin typeface="Calibri" pitchFamily="34" charset="0"/>
              </a:endParaRPr>
            </a:p>
          </p:txBody>
        </p:sp>
        <p:sp>
          <p:nvSpPr>
            <p:cNvPr id="15" name="ZoneTexte 14"/>
            <p:cNvSpPr txBox="1"/>
            <p:nvPr userDrawn="1"/>
          </p:nvSpPr>
          <p:spPr>
            <a:xfrm>
              <a:off x="357508" y="1938175"/>
              <a:ext cx="1836144" cy="369332"/>
            </a:xfrm>
            <a:prstGeom prst="rect">
              <a:avLst/>
            </a:prstGeom>
            <a:noFill/>
            <a:effectLst/>
          </p:spPr>
          <p:txBody>
            <a:bodyPr wrap="none" rtlCol="0">
              <a:spAutoFit/>
            </a:bodyPr>
            <a:lstStyle/>
            <a:p>
              <a:pPr algn="just"/>
              <a:r>
                <a:rPr lang="fr-FR" sz="1800" dirty="0" smtClean="0">
                  <a:solidFill>
                    <a:srgbClr val="000000"/>
                  </a:solidFill>
                  <a:latin typeface="Calibri" pitchFamily="34" charset="0"/>
                </a:rPr>
                <a:t>Dr. Rémi Bachelet</a:t>
              </a:r>
              <a:endParaRPr lang="fr-FR" sz="1800" dirty="0">
                <a:solidFill>
                  <a:srgbClr val="000000"/>
                </a:solidFill>
                <a:latin typeface="Calibri" pitchFamily="34" charset="0"/>
              </a:endParaRPr>
            </a:p>
          </p:txBody>
        </p:sp>
      </p:grpSp>
      <p:pic>
        <p:nvPicPr>
          <p:cNvPr id="19" name="Imag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6836" y="5110619"/>
            <a:ext cx="1058009" cy="370172"/>
          </a:xfrm>
          <a:prstGeom prst="rect">
            <a:avLst/>
          </a:prstGeom>
        </p:spPr>
      </p:pic>
      <p:sp>
        <p:nvSpPr>
          <p:cNvPr id="20" name="ZoneTexte 19"/>
          <p:cNvSpPr txBox="1"/>
          <p:nvPr userDrawn="1"/>
        </p:nvSpPr>
        <p:spPr>
          <a:xfrm>
            <a:off x="873033" y="2882736"/>
            <a:ext cx="802739" cy="256686"/>
          </a:xfrm>
          <a:prstGeom prst="rect">
            <a:avLst/>
          </a:prstGeom>
          <a:noFill/>
        </p:spPr>
        <p:txBody>
          <a:bodyPr wrap="none" lIns="71320" tIns="35662" rIns="71320" bIns="35662" rtlCol="0">
            <a:spAutoFit/>
          </a:bodyPr>
          <a:lstStyle/>
          <a:p>
            <a:pPr algn="ctr"/>
            <a:r>
              <a:rPr lang="fr-FR" sz="1200" b="1" dirty="0" smtClean="0">
                <a:solidFill>
                  <a:srgbClr val="000000"/>
                </a:solidFill>
                <a:latin typeface="Calibri" pitchFamily="34" charset="0"/>
              </a:rPr>
              <a:t>Chapitre</a:t>
            </a:r>
            <a:r>
              <a:rPr lang="fr-FR" sz="1200" b="1" baseline="0" dirty="0" smtClean="0">
                <a:solidFill>
                  <a:srgbClr val="000000"/>
                </a:solidFill>
                <a:latin typeface="Calibri" pitchFamily="34" charset="0"/>
              </a:rPr>
              <a:t> 4</a:t>
            </a:r>
            <a:endParaRPr lang="fr-FR" sz="1200" b="1" dirty="0">
              <a:solidFill>
                <a:srgbClr val="000000"/>
              </a:solidFill>
              <a:latin typeface="Calibri" pitchFamily="34" charset="0"/>
            </a:endParaRPr>
          </a:p>
        </p:txBody>
      </p:sp>
      <p:sp>
        <p:nvSpPr>
          <p:cNvPr id="11" name="Titre 1"/>
          <p:cNvSpPr>
            <a:spLocks noGrp="1"/>
          </p:cNvSpPr>
          <p:nvPr>
            <p:ph type="title"/>
          </p:nvPr>
        </p:nvSpPr>
        <p:spPr>
          <a:xfrm>
            <a:off x="2699792" y="134938"/>
            <a:ext cx="6313582" cy="571500"/>
          </a:xfrm>
          <a:prstGeom prst="rect">
            <a:avLst/>
          </a:prstGeom>
        </p:spPr>
        <p:txBody>
          <a:bodyPr lIns="71320" tIns="35661" rIns="71320" bIns="35661">
            <a:normAutofit/>
          </a:bodyPr>
          <a:lstStyle>
            <a:lvl1pPr algn="ctr">
              <a:defRPr sz="2800" b="1">
                <a:solidFill>
                  <a:schemeClr val="tx1"/>
                </a:solidFill>
                <a:latin typeface="Calibri" pitchFamily="34" charset="0"/>
                <a:cs typeface="Calibri" pitchFamily="34" charset="0"/>
              </a:defRPr>
            </a:lvl1pPr>
          </a:lstStyle>
          <a:p>
            <a:r>
              <a:rPr lang="fr-FR" dirty="0" smtClean="0"/>
              <a:t>Modifiez le style du titre</a:t>
            </a:r>
            <a:endParaRPr lang="fr-FR" dirty="0"/>
          </a:p>
        </p:txBody>
      </p:sp>
      <p:sp>
        <p:nvSpPr>
          <p:cNvPr id="17" name="Espace réservé du contenu 2"/>
          <p:cNvSpPr>
            <a:spLocks noGrp="1"/>
          </p:cNvSpPr>
          <p:nvPr>
            <p:ph idx="1"/>
          </p:nvPr>
        </p:nvSpPr>
        <p:spPr>
          <a:xfrm>
            <a:off x="2843810" y="1270000"/>
            <a:ext cx="6173195" cy="3937000"/>
          </a:xfrm>
          <a:prstGeom prst="rect">
            <a:avLst/>
          </a:prstGeom>
        </p:spPr>
        <p:txBody>
          <a:bodyPr lIns="71320" tIns="35661" rIns="71320" bIns="35661"/>
          <a:lstStyle>
            <a:lvl1pPr>
              <a:buClrTx/>
              <a:defRPr>
                <a:solidFill>
                  <a:schemeClr val="tx1"/>
                </a:solidFill>
                <a:latin typeface="Calibri" pitchFamily="34" charset="0"/>
              </a:defRPr>
            </a:lvl1pPr>
            <a:lvl2pPr>
              <a:buClrTx/>
              <a:defRPr>
                <a:solidFill>
                  <a:schemeClr val="tx1"/>
                </a:solidFill>
                <a:latin typeface="Calibri" pitchFamily="34" charset="0"/>
              </a:defRPr>
            </a:lvl2pPr>
            <a:lvl3pPr>
              <a:buClrTx/>
              <a:defRPr>
                <a:solidFill>
                  <a:schemeClr val="tx1"/>
                </a:solidFill>
                <a:latin typeface="Calibri" pitchFamily="34" charset="0"/>
              </a:defRPr>
            </a:lvl3pPr>
            <a:lvl4pPr>
              <a:buClrTx/>
              <a:defRPr>
                <a:solidFill>
                  <a:schemeClr val="tx1"/>
                </a:solidFill>
                <a:latin typeface="Calibri" pitchFamily="34" charset="0"/>
              </a:defRPr>
            </a:lvl4pPr>
            <a:lvl5pPr>
              <a:buClrTx/>
              <a:defRPr>
                <a:solidFill>
                  <a:schemeClr val="tx1"/>
                </a:solidFill>
                <a:latin typeface="Calibri" pitchFamily="34" charset="0"/>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8" name="Espace réservé du numéro de diapositive 1"/>
          <p:cNvSpPr>
            <a:spLocks noGrp="1"/>
          </p:cNvSpPr>
          <p:nvPr>
            <p:ph type="sldNum" sz="quarter" idx="10"/>
          </p:nvPr>
        </p:nvSpPr>
        <p:spPr>
          <a:xfrm>
            <a:off x="8763000" y="5498046"/>
            <a:ext cx="381000" cy="216959"/>
          </a:xfrm>
          <a:prstGeom prst="rect">
            <a:avLst/>
          </a:prstGeom>
        </p:spPr>
        <p:txBody>
          <a:bodyPr/>
          <a:lstStyle>
            <a:lvl1pPr>
              <a:defRPr sz="1000"/>
            </a:lvl1pPr>
          </a:lstStyle>
          <a:p>
            <a:pPr>
              <a:defRPr/>
            </a:pPr>
            <a:fld id="{7F07B8DE-9430-46E8-A38B-5DA0DE501445}" type="slidenum">
              <a:rPr lang="fr-FR" smtClean="0"/>
              <a:pPr>
                <a:defRPr/>
              </a:pPr>
              <a:t>‹N°›</a:t>
            </a:fld>
            <a:endParaRPr lang="fr-FR" dirty="0"/>
          </a:p>
        </p:txBody>
      </p:sp>
    </p:spTree>
    <p:extLst>
      <p:ext uri="{BB962C8B-B14F-4D97-AF65-F5344CB8AC3E}">
        <p14:creationId xmlns:p14="http://schemas.microsoft.com/office/powerpoint/2010/main" val="51680939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bannière chapitre 4">
    <p:spTree>
      <p:nvGrpSpPr>
        <p:cNvPr id="1" name=""/>
        <p:cNvGrpSpPr/>
        <p:nvPr/>
      </p:nvGrpSpPr>
      <p:grpSpPr>
        <a:xfrm>
          <a:off x="0" y="0"/>
          <a:ext cx="0" cy="0"/>
          <a:chOff x="0" y="0"/>
          <a:chExt cx="0" cy="0"/>
        </a:xfrm>
      </p:grpSpPr>
      <p:sp>
        <p:nvSpPr>
          <p:cNvPr id="9" name="Rectangle 8"/>
          <p:cNvSpPr/>
          <p:nvPr userDrawn="1"/>
        </p:nvSpPr>
        <p:spPr bwMode="auto">
          <a:xfrm>
            <a:off x="0" y="0"/>
            <a:ext cx="2548800" cy="5715000"/>
          </a:xfrm>
          <a:prstGeom prst="rect">
            <a:avLst/>
          </a:prstGeom>
          <a:gradFill>
            <a:gsLst>
              <a:gs pos="0">
                <a:srgbClr val="F01819"/>
              </a:gs>
              <a:gs pos="23000">
                <a:srgbClr val="F33131"/>
              </a:gs>
              <a:gs pos="100000">
                <a:srgbClr val="DC3A3E"/>
              </a:gs>
            </a:gsLst>
            <a:lin ang="8100000" scaled="1"/>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6000"/>
              </a:lnSpc>
              <a:spcBef>
                <a:spcPct val="0"/>
              </a:spcBef>
              <a:spcAft>
                <a:spcPct val="0"/>
              </a:spcAft>
              <a:buClr>
                <a:srgbClr val="000099"/>
              </a:buClr>
              <a:buSzPct val="100000"/>
              <a:buFont typeface="Times New Roman" pitchFamily="18" charset="0"/>
              <a:buNone/>
              <a:tabLst/>
            </a:pPr>
            <a:endParaRPr kumimoji="0" lang="fr-FR" sz="2400" b="0" i="0" u="none" strike="noStrike" cap="none" normalizeH="0" baseline="0" dirty="0" smtClean="0">
              <a:ln>
                <a:noFill/>
              </a:ln>
              <a:solidFill>
                <a:schemeClr val="bg1">
                  <a:lumMod val="95000"/>
                </a:schemeClr>
              </a:solidFill>
              <a:effectLst/>
              <a:latin typeface="Times New Roman" pitchFamily="18" charset="0"/>
              <a:cs typeface="Lucida Sans Unicode" pitchFamily="34" charset="0"/>
            </a:endParaRPr>
          </a:p>
        </p:txBody>
      </p:sp>
      <p:grpSp>
        <p:nvGrpSpPr>
          <p:cNvPr id="13" name="Groupe 12"/>
          <p:cNvGrpSpPr/>
          <p:nvPr userDrawn="1"/>
        </p:nvGrpSpPr>
        <p:grpSpPr>
          <a:xfrm>
            <a:off x="247297" y="1938175"/>
            <a:ext cx="2056567" cy="784841"/>
            <a:chOff x="247297" y="1938175"/>
            <a:chExt cx="2056567" cy="784841"/>
          </a:xfrm>
        </p:grpSpPr>
        <p:sp>
          <p:nvSpPr>
            <p:cNvPr id="14" name="ZoneTexte 13"/>
            <p:cNvSpPr txBox="1"/>
            <p:nvPr userDrawn="1"/>
          </p:nvSpPr>
          <p:spPr>
            <a:xfrm>
              <a:off x="247297" y="2199796"/>
              <a:ext cx="2056567" cy="523220"/>
            </a:xfrm>
            <a:prstGeom prst="rect">
              <a:avLst/>
            </a:prstGeom>
            <a:noFill/>
            <a:effectLst/>
          </p:spPr>
          <p:txBody>
            <a:bodyPr wrap="none" rtlCol="0">
              <a:spAutoFit/>
            </a:bodyPr>
            <a:lstStyle/>
            <a:p>
              <a:pPr algn="ctr"/>
              <a:r>
                <a:rPr lang="fr-FR" sz="1400" i="0" dirty="0" smtClean="0">
                  <a:solidFill>
                    <a:srgbClr val="000000"/>
                  </a:solidFill>
                  <a:latin typeface="Calibri" pitchFamily="34" charset="0"/>
                </a:rPr>
                <a:t>Maître de conférences</a:t>
              </a:r>
            </a:p>
            <a:p>
              <a:pPr algn="ctr"/>
              <a:r>
                <a:rPr lang="fr-FR" sz="1400" i="0" dirty="0" smtClean="0">
                  <a:solidFill>
                    <a:srgbClr val="000000"/>
                  </a:solidFill>
                  <a:latin typeface="Calibri" pitchFamily="34" charset="0"/>
                </a:rPr>
                <a:t> à Centrale Lille</a:t>
              </a:r>
              <a:endParaRPr lang="fr-FR" sz="1400" i="0" dirty="0">
                <a:solidFill>
                  <a:srgbClr val="000000"/>
                </a:solidFill>
                <a:latin typeface="Calibri" pitchFamily="34" charset="0"/>
              </a:endParaRPr>
            </a:p>
          </p:txBody>
        </p:sp>
        <p:sp>
          <p:nvSpPr>
            <p:cNvPr id="15" name="ZoneTexte 14"/>
            <p:cNvSpPr txBox="1"/>
            <p:nvPr userDrawn="1"/>
          </p:nvSpPr>
          <p:spPr>
            <a:xfrm>
              <a:off x="357508" y="1938175"/>
              <a:ext cx="1836144" cy="369332"/>
            </a:xfrm>
            <a:prstGeom prst="rect">
              <a:avLst/>
            </a:prstGeom>
            <a:noFill/>
            <a:effectLst/>
          </p:spPr>
          <p:txBody>
            <a:bodyPr wrap="none" rtlCol="0">
              <a:spAutoFit/>
            </a:bodyPr>
            <a:lstStyle/>
            <a:p>
              <a:pPr algn="just"/>
              <a:r>
                <a:rPr lang="fr-FR" sz="1800" dirty="0" smtClean="0">
                  <a:solidFill>
                    <a:srgbClr val="000000"/>
                  </a:solidFill>
                  <a:latin typeface="Calibri" pitchFamily="34" charset="0"/>
                </a:rPr>
                <a:t>Dr. Rémi Bachelet</a:t>
              </a:r>
              <a:endParaRPr lang="fr-FR" sz="1800" dirty="0">
                <a:solidFill>
                  <a:srgbClr val="000000"/>
                </a:solidFill>
                <a:latin typeface="Calibri" pitchFamily="34" charset="0"/>
              </a:endParaRPr>
            </a:p>
          </p:txBody>
        </p:sp>
      </p:grpSp>
      <p:pic>
        <p:nvPicPr>
          <p:cNvPr id="19" name="Imag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6836" y="5110619"/>
            <a:ext cx="1058009" cy="370172"/>
          </a:xfrm>
          <a:prstGeom prst="rect">
            <a:avLst/>
          </a:prstGeom>
        </p:spPr>
      </p:pic>
      <p:sp>
        <p:nvSpPr>
          <p:cNvPr id="20" name="ZoneTexte 19"/>
          <p:cNvSpPr txBox="1"/>
          <p:nvPr userDrawn="1"/>
        </p:nvSpPr>
        <p:spPr>
          <a:xfrm>
            <a:off x="873033" y="2882736"/>
            <a:ext cx="802739" cy="256686"/>
          </a:xfrm>
          <a:prstGeom prst="rect">
            <a:avLst/>
          </a:prstGeom>
          <a:noFill/>
        </p:spPr>
        <p:txBody>
          <a:bodyPr wrap="none" lIns="71320" tIns="35662" rIns="71320" bIns="35662" rtlCol="0">
            <a:spAutoFit/>
          </a:bodyPr>
          <a:lstStyle/>
          <a:p>
            <a:pPr algn="ctr"/>
            <a:r>
              <a:rPr lang="fr-FR" sz="1200" b="1" dirty="0" smtClean="0">
                <a:solidFill>
                  <a:srgbClr val="000000"/>
                </a:solidFill>
                <a:latin typeface="Calibri" pitchFamily="34" charset="0"/>
              </a:rPr>
              <a:t>Chapitre</a:t>
            </a:r>
            <a:r>
              <a:rPr lang="fr-FR" sz="1200" b="1" baseline="0" dirty="0" smtClean="0">
                <a:solidFill>
                  <a:srgbClr val="000000"/>
                </a:solidFill>
                <a:latin typeface="Calibri" pitchFamily="34" charset="0"/>
              </a:rPr>
              <a:t> 5</a:t>
            </a:r>
            <a:endParaRPr lang="fr-FR" sz="1200" b="1" dirty="0">
              <a:solidFill>
                <a:srgbClr val="000000"/>
              </a:solidFill>
              <a:latin typeface="Calibri" pitchFamily="34" charset="0"/>
            </a:endParaRPr>
          </a:p>
        </p:txBody>
      </p:sp>
      <p:sp>
        <p:nvSpPr>
          <p:cNvPr id="11" name="Titre 1"/>
          <p:cNvSpPr>
            <a:spLocks noGrp="1"/>
          </p:cNvSpPr>
          <p:nvPr>
            <p:ph type="title"/>
          </p:nvPr>
        </p:nvSpPr>
        <p:spPr>
          <a:xfrm>
            <a:off x="2699792" y="134938"/>
            <a:ext cx="6313582" cy="571500"/>
          </a:xfrm>
          <a:prstGeom prst="rect">
            <a:avLst/>
          </a:prstGeom>
        </p:spPr>
        <p:txBody>
          <a:bodyPr lIns="71320" tIns="35661" rIns="71320" bIns="35661">
            <a:normAutofit/>
          </a:bodyPr>
          <a:lstStyle>
            <a:lvl1pPr algn="ctr">
              <a:defRPr sz="2800" b="1">
                <a:solidFill>
                  <a:schemeClr val="tx1"/>
                </a:solidFill>
                <a:latin typeface="Calibri" pitchFamily="34" charset="0"/>
                <a:cs typeface="Calibri" pitchFamily="34" charset="0"/>
              </a:defRPr>
            </a:lvl1pPr>
          </a:lstStyle>
          <a:p>
            <a:r>
              <a:rPr lang="fr-FR" dirty="0" smtClean="0"/>
              <a:t>Modifiez le style du titre</a:t>
            </a:r>
            <a:endParaRPr lang="fr-FR" dirty="0"/>
          </a:p>
        </p:txBody>
      </p:sp>
      <p:sp>
        <p:nvSpPr>
          <p:cNvPr id="17" name="Espace réservé du contenu 2"/>
          <p:cNvSpPr>
            <a:spLocks noGrp="1"/>
          </p:cNvSpPr>
          <p:nvPr>
            <p:ph idx="1"/>
          </p:nvPr>
        </p:nvSpPr>
        <p:spPr>
          <a:xfrm>
            <a:off x="2843810" y="1270000"/>
            <a:ext cx="6173195" cy="3937000"/>
          </a:xfrm>
          <a:prstGeom prst="rect">
            <a:avLst/>
          </a:prstGeom>
        </p:spPr>
        <p:txBody>
          <a:bodyPr lIns="71320" tIns="35661" rIns="71320" bIns="35661"/>
          <a:lstStyle>
            <a:lvl1pPr>
              <a:buClrTx/>
              <a:defRPr>
                <a:solidFill>
                  <a:schemeClr val="tx1"/>
                </a:solidFill>
                <a:latin typeface="Calibri" pitchFamily="34" charset="0"/>
              </a:defRPr>
            </a:lvl1pPr>
            <a:lvl2pPr>
              <a:buClrTx/>
              <a:defRPr>
                <a:solidFill>
                  <a:schemeClr val="tx1"/>
                </a:solidFill>
                <a:latin typeface="Calibri" pitchFamily="34" charset="0"/>
              </a:defRPr>
            </a:lvl2pPr>
            <a:lvl3pPr>
              <a:buClrTx/>
              <a:defRPr>
                <a:solidFill>
                  <a:schemeClr val="tx1"/>
                </a:solidFill>
                <a:latin typeface="Calibri" pitchFamily="34" charset="0"/>
              </a:defRPr>
            </a:lvl3pPr>
            <a:lvl4pPr>
              <a:buClrTx/>
              <a:defRPr>
                <a:solidFill>
                  <a:schemeClr val="tx1"/>
                </a:solidFill>
                <a:latin typeface="Calibri" pitchFamily="34" charset="0"/>
              </a:defRPr>
            </a:lvl4pPr>
            <a:lvl5pPr>
              <a:buClrTx/>
              <a:defRPr>
                <a:solidFill>
                  <a:schemeClr val="tx1"/>
                </a:solidFill>
                <a:latin typeface="Calibri" pitchFamily="34" charset="0"/>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8" name="Espace réservé du numéro de diapositive 1"/>
          <p:cNvSpPr>
            <a:spLocks noGrp="1"/>
          </p:cNvSpPr>
          <p:nvPr>
            <p:ph type="sldNum" sz="quarter" idx="10"/>
          </p:nvPr>
        </p:nvSpPr>
        <p:spPr>
          <a:xfrm>
            <a:off x="8763000" y="5498046"/>
            <a:ext cx="381000" cy="216959"/>
          </a:xfrm>
          <a:prstGeom prst="rect">
            <a:avLst/>
          </a:prstGeom>
        </p:spPr>
        <p:txBody>
          <a:bodyPr/>
          <a:lstStyle>
            <a:lvl1pPr>
              <a:defRPr sz="1000"/>
            </a:lvl1pPr>
          </a:lstStyle>
          <a:p>
            <a:pPr>
              <a:defRPr/>
            </a:pPr>
            <a:fld id="{7F07B8DE-9430-46E8-A38B-5DA0DE501445}" type="slidenum">
              <a:rPr lang="fr-FR" smtClean="0"/>
              <a:pPr>
                <a:defRPr/>
              </a:pPr>
              <a:t>‹N°›</a:t>
            </a:fld>
            <a:endParaRPr lang="fr-FR" dirty="0"/>
          </a:p>
        </p:txBody>
      </p:sp>
      <p:sp>
        <p:nvSpPr>
          <p:cNvPr id="16" name="Rectangle 15"/>
          <p:cNvSpPr/>
          <p:nvPr userDrawn="1"/>
        </p:nvSpPr>
        <p:spPr>
          <a:xfrm>
            <a:off x="285720" y="3206331"/>
            <a:ext cx="1928075" cy="803297"/>
          </a:xfrm>
          <a:prstGeom prst="rect">
            <a:avLst/>
          </a:prstGeom>
        </p:spPr>
        <p:txBody>
          <a:bodyPr wrap="square">
            <a:spAutoFit/>
          </a:bodyPr>
          <a:lstStyle/>
          <a:p>
            <a:pPr marL="285750" marR="0" lvl="0" indent="-285750" algn="just" defTabSz="914400" rtl="0" eaLnBrk="1" fontAlgn="auto" latinLnBrk="0" hangingPunct="1">
              <a:lnSpc>
                <a:spcPct val="200000"/>
              </a:lnSpc>
              <a:spcBef>
                <a:spcPct val="20000"/>
              </a:spcBef>
              <a:spcAft>
                <a:spcPts val="0"/>
              </a:spcAft>
              <a:buClrTx/>
              <a:buSzTx/>
              <a:buFont typeface="Wingdings" panose="05000000000000000000" pitchFamily="2" charset="2"/>
              <a:buChar char="q"/>
              <a:tabLst/>
              <a:defRPr/>
            </a:pPr>
            <a:r>
              <a:rPr kumimoji="0" lang="fr-FR" sz="1100" i="0" u="none" strike="noStrike" kern="1200" cap="none" spc="0" normalizeH="0" baseline="0" noProof="0" dirty="0" smtClean="0">
                <a:ln>
                  <a:noFill/>
                </a:ln>
                <a:solidFill>
                  <a:schemeClr val="tx1"/>
                </a:solidFill>
                <a:effectLst/>
                <a:uLnTx/>
                <a:uFillTx/>
                <a:latin typeface="+mn-lt"/>
                <a:ea typeface="+mn-ea"/>
                <a:cs typeface="+mn-cs"/>
              </a:rPr>
              <a:t>Effet tunnel</a:t>
            </a:r>
          </a:p>
          <a:p>
            <a:pPr marL="285750" marR="0" lvl="0" indent="-285750" algn="just" defTabSz="914400" rtl="0" eaLnBrk="1" fontAlgn="auto" latinLnBrk="0" hangingPunct="1">
              <a:lnSpc>
                <a:spcPct val="200000"/>
              </a:lnSpc>
              <a:spcBef>
                <a:spcPct val="20000"/>
              </a:spcBef>
              <a:spcAft>
                <a:spcPts val="0"/>
              </a:spcAft>
              <a:buClrTx/>
              <a:buSzTx/>
              <a:buFont typeface="Wingdings" panose="05000000000000000000" pitchFamily="2" charset="2"/>
              <a:buChar char="q"/>
              <a:tabLst/>
              <a:defRPr/>
            </a:pPr>
            <a:r>
              <a:rPr kumimoji="0" lang="fr-FR" sz="1100" i="0" u="none" strike="noStrike" kern="1200" cap="none" spc="0" normalizeH="0" baseline="0" noProof="0" dirty="0" smtClean="0">
                <a:ln>
                  <a:noFill/>
                </a:ln>
                <a:solidFill>
                  <a:schemeClr val="tx1"/>
                </a:solidFill>
                <a:effectLst/>
                <a:uLnTx/>
                <a:uFillTx/>
                <a:latin typeface="+mn-lt"/>
                <a:ea typeface="+mn-ea"/>
                <a:cs typeface="+mn-cs"/>
              </a:rPr>
              <a:t>Cycle de projet</a:t>
            </a:r>
          </a:p>
        </p:txBody>
      </p:sp>
    </p:spTree>
    <p:extLst>
      <p:ext uri="{BB962C8B-B14F-4D97-AF65-F5344CB8AC3E}">
        <p14:creationId xmlns:p14="http://schemas.microsoft.com/office/powerpoint/2010/main" val="138628989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30838"/>
      </p:ext>
    </p:extLst>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Espace réservé du titre 1"/>
          <p:cNvSpPr>
            <a:spLocks noGrp="1"/>
          </p:cNvSpPr>
          <p:nvPr>
            <p:ph type="title"/>
          </p:nvPr>
        </p:nvSpPr>
        <p:spPr>
          <a:xfrm>
            <a:off x="457200" y="228600"/>
            <a:ext cx="8229600" cy="952500"/>
          </a:xfrm>
          <a:prstGeom prst="rect">
            <a:avLst/>
          </a:prstGeom>
        </p:spPr>
        <p:txBody>
          <a:bodyPr vert="horz" lIns="71320" tIns="35661" rIns="71320" bIns="35661" rtlCol="0" anchor="ctr">
            <a:normAutofit/>
          </a:bodyPr>
          <a:lstStyle/>
          <a:p>
            <a:pPr lvl="0" algn="ctr"/>
            <a:r>
              <a:rPr lang="fr-FR" smtClean="0"/>
              <a:t>Modifiez le style du titre</a:t>
            </a:r>
            <a:endParaRPr lang="fr-FR"/>
          </a:p>
        </p:txBody>
      </p:sp>
      <p:sp>
        <p:nvSpPr>
          <p:cNvPr id="5" name="Espace réservé du pied de page 2"/>
          <p:cNvSpPr>
            <a:spLocks noGrp="1"/>
          </p:cNvSpPr>
          <p:nvPr>
            <p:ph type="ftr" sz="quarter" idx="3"/>
          </p:nvPr>
        </p:nvSpPr>
        <p:spPr>
          <a:xfrm>
            <a:off x="3124200" y="5297488"/>
            <a:ext cx="2895600" cy="30321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texte 3"/>
          <p:cNvSpPr>
            <a:spLocks noGrp="1"/>
          </p:cNvSpPr>
          <p:nvPr>
            <p:ph type="body" idx="1"/>
          </p:nvPr>
        </p:nvSpPr>
        <p:spPr>
          <a:xfrm>
            <a:off x="457200" y="1333500"/>
            <a:ext cx="8229600" cy="3771900"/>
          </a:xfrm>
          <a:prstGeom prst="rect">
            <a:avLst/>
          </a:prstGeom>
        </p:spPr>
        <p:txBody>
          <a:bodyPr vert="horz" lIns="71320" tIns="35661" rIns="71320" bIns="35661" rtlCol="0">
            <a:normAutofit/>
          </a:bodyPr>
          <a:lstStyle/>
          <a:p>
            <a:pPr lvl="0">
              <a:buClrTx/>
            </a:pPr>
            <a:r>
              <a:rPr lang="fr-FR" smtClean="0"/>
              <a:t>Modifiez les styles du texte du masque</a:t>
            </a:r>
          </a:p>
          <a:p>
            <a:pPr lvl="1">
              <a:buClrTx/>
            </a:pPr>
            <a:r>
              <a:rPr lang="fr-FR" smtClean="0"/>
              <a:t>Deuxième niveau</a:t>
            </a:r>
          </a:p>
          <a:p>
            <a:pPr lvl="2">
              <a:buClrTx/>
            </a:pPr>
            <a:r>
              <a:rPr lang="fr-FR" smtClean="0"/>
              <a:t>Troisième niveau</a:t>
            </a:r>
          </a:p>
          <a:p>
            <a:pPr lvl="3">
              <a:buClrTx/>
            </a:pPr>
            <a:r>
              <a:rPr lang="fr-FR" smtClean="0"/>
              <a:t>Quatrième niveau</a:t>
            </a:r>
          </a:p>
          <a:p>
            <a:pPr lvl="4">
              <a:buClrTx/>
            </a:pPr>
            <a:r>
              <a:rPr lang="fr-FR" smtClean="0"/>
              <a:t>Cinquième niveau</a:t>
            </a:r>
            <a:endParaRPr lang="fr-F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69" r:id="rId3"/>
    <p:sldLayoutId id="2147483670" r:id="rId4"/>
    <p:sldLayoutId id="2147483671" r:id="rId5"/>
    <p:sldLayoutId id="2147483672" r:id="rId6"/>
    <p:sldLayoutId id="2147483684" r:id="rId7"/>
    <p:sldLayoutId id="2147483666" r:id="rId8"/>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gestiondeprojet.p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upload.wikimedia.org/wikipedia/commons/1/19/SDLC_-_Software_Development_Life_Cycle.jpg" TargetMode="External"/><Relationship Id="rId5" Type="http://schemas.microsoft.com/office/2007/relationships/hdphoto" Target="../media/hdphoto1.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www.flickr.com/photos/pstainthorp/6528264153/"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5.xml"/><Relationship Id="rId6" Type="http://schemas.openxmlformats.org/officeDocument/2006/relationships/hyperlink" Target="http://gestiondeprojet.pm/evaluation-de-projet-et-etude-dimpact/" TargetMode="External"/><Relationship Id="rId5" Type="http://schemas.openxmlformats.org/officeDocument/2006/relationships/hyperlink" Target="https://commons.wikimedia.org/wiki/File:PDCA_Cycle_FR.svg" TargetMode="Externa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8.tmp"/><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9.tmp"/></Relationships>
</file>

<file path=ppt/slides/_rels/slide15.xml.rels><?xml version="1.0" encoding="UTF-8" standalone="yes"?>
<Relationships xmlns="http://schemas.openxmlformats.org/package/2006/relationships"><Relationship Id="rId2" Type="http://schemas.openxmlformats.org/officeDocument/2006/relationships/hyperlink" Target="http://goo.gl/CCnQqW" TargetMode="Externa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11.gif"/><Relationship Id="rId5" Type="http://schemas.openxmlformats.org/officeDocument/2006/relationships/hyperlink" Target="http://www.gdrc.org/uem/iso14001/pdca-cycle.gif" TargetMode="External"/><Relationship Id="rId4" Type="http://schemas.openxmlformats.org/officeDocument/2006/relationships/hyperlink" Target="mailto:gdpcartesconceptuelles@gmail.com" TargetMode="Externa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18.xml.rels><?xml version="1.0" encoding="UTF-8" standalone="yes"?>
<Relationships xmlns="http://schemas.openxmlformats.org/package/2006/relationships"><Relationship Id="rId3" Type="http://schemas.openxmlformats.org/officeDocument/2006/relationships/hyperlink" Target="http://upload.wikimedia.org/wikipedia/commons/7/70/WMUK_board_meeting_November_2011.jpg"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2.xml.rels><?xml version="1.0" encoding="UTF-8" standalone="yes"?>
<Relationships xmlns="http://schemas.openxmlformats.org/package/2006/relationships"><Relationship Id="rId3" Type="http://schemas.openxmlformats.org/officeDocument/2006/relationships/hyperlink" Target="http://www.youtube.com/html5"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gestiondeprojet.pm/" TargetMode="Externa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tags" Target="../tags/tag9.xml"/><Relationship Id="rId4" Type="http://schemas.openxmlformats.org/officeDocument/2006/relationships/hyperlink" Target="http://goo.gl/2FlZp" TargetMode="Externa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tags" Target="../tags/tag10.xml"/><Relationship Id="rId4" Type="http://schemas.openxmlformats.org/officeDocument/2006/relationships/hyperlink" Target="http://upload.wikimedia.org/wikipedia/commons/4/49/Nine-partners-meeting-house.png" TargetMode="Externa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4.xml"/><Relationship Id="rId1" Type="http://schemas.openxmlformats.org/officeDocument/2006/relationships/tags" Target="../tags/tag11.xml"/><Relationship Id="rId6" Type="http://schemas.openxmlformats.org/officeDocument/2006/relationships/hyperlink" Target="http://gestiondeprojet.pm/demarche-de-resolution-de-probleme/" TargetMode="External"/><Relationship Id="rId5" Type="http://schemas.openxmlformats.org/officeDocument/2006/relationships/hyperlink" Target="http://upload.wikimedia.org/wikipedia/commons/4/49/Nine-partners-meeting-house.png" TargetMode="Externa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4.xml"/><Relationship Id="rId1" Type="http://schemas.openxmlformats.org/officeDocument/2006/relationships/tags" Target="../tags/tag12.xml"/><Relationship Id="rId5" Type="http://schemas.openxmlformats.org/officeDocument/2006/relationships/image" Target="../media/image14.png"/><Relationship Id="rId4" Type="http://schemas.openxmlformats.org/officeDocument/2006/relationships/hyperlink" Target="http://upload.wikimedia.org/wikipedia/commons/a/aa/FEMA_-_34056_-_Nevada_mitigation_and_public_assistance_meeting.jpg" TargetMode="Externa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4.xml"/><Relationship Id="rId1" Type="http://schemas.openxmlformats.org/officeDocument/2006/relationships/tags" Target="../tags/tag13.xml"/><Relationship Id="rId5" Type="http://schemas.openxmlformats.org/officeDocument/2006/relationships/image" Target="../media/image15.jpeg"/><Relationship Id="rId4" Type="http://schemas.openxmlformats.org/officeDocument/2006/relationships/hyperlink" Target="http://www.flickr.com/photos/jiscinfonet/405736631/" TargetMode="Externa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4.xml"/><Relationship Id="rId1" Type="http://schemas.openxmlformats.org/officeDocument/2006/relationships/tags" Target="../tags/tag14.xml"/><Relationship Id="rId5" Type="http://schemas.openxmlformats.org/officeDocument/2006/relationships/image" Target="../media/image16.jpeg"/><Relationship Id="rId4" Type="http://schemas.openxmlformats.org/officeDocument/2006/relationships/hyperlink" Target="http://www.flickr.com/photos/seedrocket/5997631732/sizes/m/in/photostrea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Layout" Target="../slideLayouts/slideLayout4.xml"/><Relationship Id="rId5" Type="http://schemas.openxmlformats.org/officeDocument/2006/relationships/image" Target="../media/image19.jpeg"/><Relationship Id="rId4" Type="http://schemas.openxmlformats.org/officeDocument/2006/relationships/image" Target="../media/image18.jpeg"/></Relationships>
</file>

<file path=ppt/slides/_rels/slide28.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xml"/><Relationship Id="rId1" Type="http://schemas.openxmlformats.org/officeDocument/2006/relationships/tags" Target="../tags/tag1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0.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hyperlink" Target="http://upload.wikimedia.org/wikipedia/commons/f/f7/Lombards_Library_010.jpg" TargetMode="Externa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5.xml"/><Relationship Id="rId1" Type="http://schemas.openxmlformats.org/officeDocument/2006/relationships/tags" Target="../tags/tag16.xml"/><Relationship Id="rId4" Type="http://schemas.openxmlformats.org/officeDocument/2006/relationships/image" Target="../media/image21.tmp"/></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5.xml"/><Relationship Id="rId1" Type="http://schemas.openxmlformats.org/officeDocument/2006/relationships/tags" Target="../tags/tag17.xml"/><Relationship Id="rId4" Type="http://schemas.openxmlformats.org/officeDocument/2006/relationships/image" Target="../media/image22.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9.xml"/><Relationship Id="rId7" Type="http://schemas.openxmlformats.org/officeDocument/2006/relationships/image" Target="../media/image23.tmp"/><Relationship Id="rId2" Type="http://schemas.openxmlformats.org/officeDocument/2006/relationships/slideLayout" Target="../slideLayouts/slideLayout5.xml"/><Relationship Id="rId1" Type="http://schemas.openxmlformats.org/officeDocument/2006/relationships/tags" Target="../tags/tag18.xml"/><Relationship Id="rId6" Type="http://schemas.openxmlformats.org/officeDocument/2006/relationships/hyperlink" Target="http://freeplane.sourceforge.net/wiki/index.php/Main_Page" TargetMode="External"/><Relationship Id="rId5" Type="http://schemas.openxmlformats.org/officeDocument/2006/relationships/hyperlink" Target="http://gestiondeprojet.pm/mind-mapping/" TargetMode="External"/><Relationship Id="rId4" Type="http://schemas.openxmlformats.org/officeDocument/2006/relationships/hyperlink" Target="http://gestiondeprojet.pm/documents-modeles/"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hyperlink" Target="https://c1.staticflickr.com/3/2642/4457794763_ba603e7064_z.jpg?zz=1" TargetMode="External"/><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24.jpeg"/></Relationships>
</file>

<file path=ppt/slides/_rels/slide3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32.xml"/><Relationship Id="rId7" Type="http://schemas.openxmlformats.org/officeDocument/2006/relationships/diagramColors" Target="../diagrams/colors1.xml"/><Relationship Id="rId2" Type="http://schemas.openxmlformats.org/officeDocument/2006/relationships/slideLayout" Target="../slideLayouts/slideLayout6.xml"/><Relationship Id="rId1" Type="http://schemas.openxmlformats.org/officeDocument/2006/relationships/tags" Target="../tags/tag19.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25.jpeg"/><Relationship Id="rId4" Type="http://schemas.openxmlformats.org/officeDocument/2006/relationships/diagramData" Target="../diagrams/data1.xml"/><Relationship Id="rId9" Type="http://schemas.openxmlformats.org/officeDocument/2006/relationships/hyperlink" Target="http://gestiondeprojet.pm/qqoqcp/"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hyperlink" Target="https://fr.wikipedia.org/wiki/SWOT" TargetMode="External"/><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6.tmp"/><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27.tmp"/><Relationship Id="rId2" Type="http://schemas.openxmlformats.org/officeDocument/2006/relationships/hyperlink" Target="http://goo.gl/K3Dd1" TargetMode="Externa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hyperlink" Target="http://www.flickr.com/photos/ex-smith/5863092828/" TargetMode="Externa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image" Target="../media/image28.jpeg"/></Relationships>
</file>

<file path=ppt/slides/_rels/slide43.xml.rels><?xml version="1.0" encoding="UTF-8" standalone="yes"?>
<Relationships xmlns="http://schemas.openxmlformats.org/package/2006/relationships"><Relationship Id="rId3" Type="http://schemas.openxmlformats.org/officeDocument/2006/relationships/hyperlink" Target="http://fr.wikipedia.org/wiki/GTD" TargetMode="External"/><Relationship Id="rId2" Type="http://schemas.openxmlformats.org/officeDocument/2006/relationships/notesSlide" Target="../notesSlides/notesSlide36.xml"/><Relationship Id="rId1" Type="http://schemas.openxmlformats.org/officeDocument/2006/relationships/slideLayout" Target="../slideLayouts/slideLayout6.xml"/><Relationship Id="rId5" Type="http://schemas.openxmlformats.org/officeDocument/2006/relationships/image" Target="../media/image29.png"/><Relationship Id="rId4" Type="http://schemas.openxmlformats.org/officeDocument/2006/relationships/hyperlink" Target="https://commons.wikimedia.org/wiki/File:Orga_GTD.svg?uselang=fr"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30.tmp"/><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3" Type="http://schemas.openxmlformats.org/officeDocument/2006/relationships/image" Target="../media/image27.tmp"/><Relationship Id="rId2" Type="http://schemas.openxmlformats.org/officeDocument/2006/relationships/image" Target="../media/image30.tmp"/><Relationship Id="rId1" Type="http://schemas.openxmlformats.org/officeDocument/2006/relationships/slideLayout" Target="../slideLayouts/slideLayout6.xml"/><Relationship Id="rId4" Type="http://schemas.openxmlformats.org/officeDocument/2006/relationships/image" Target="../media/image31.tmp"/></Relationships>
</file>

<file path=ppt/slides/_rels/slide46.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hyperlink" Target="http://upload.wikimedia.org/wikipedia/commons/1/19/SDLC_-_Software_Development_Life_Cycle.jpg" TargetMode="External"/></Relationships>
</file>

<file path=ppt/slides/_rels/slide49.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1.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34.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50.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2.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hyperlink" Target="http://www.geek-directeur-technique.com/2009/02/17/l-effet-tunnel"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gestiondeprojet.pm/planification-projet/" TargetMode="External"/><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hyperlink" Target="http://fr.slideshare.net/bachelet/projet-outils-basiques" TargetMode="Externa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4.xml"/><Relationship Id="rId1" Type="http://schemas.openxmlformats.org/officeDocument/2006/relationships/slideLayout" Target="../slideLayouts/slideLayout8.xml"/><Relationship Id="rId4" Type="http://schemas.openxmlformats.org/officeDocument/2006/relationships/image" Target="../media/image37.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upload.wikimedia.org/wikipedia/commons/8/84/Knight-chess.jpg"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4.xml"/><Relationship Id="rId4" Type="http://schemas.openxmlformats.org/officeDocument/2006/relationships/hyperlink" Target="http://gestiondeprojet.pm/analyse-strategique/"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fr.wikipedia.org/wiki/SWOT"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hyperlink" Target="https://commons.wikimedia.org/wiki/File:SWOT_grapheFL.jpg?uselang=fr" TargetMode="Externa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186"/>
          <p:cNvSpPr txBox="1">
            <a:spLocks noChangeArrowheads="1"/>
          </p:cNvSpPr>
          <p:nvPr/>
        </p:nvSpPr>
        <p:spPr bwMode="auto">
          <a:xfrm>
            <a:off x="2775383" y="5162917"/>
            <a:ext cx="6368617" cy="293030"/>
          </a:xfrm>
          <a:prstGeom prst="rect">
            <a:avLst/>
          </a:prstGeom>
          <a:solidFill>
            <a:schemeClr val="bg1"/>
          </a:solidFill>
          <a:ln>
            <a:noFill/>
          </a:ln>
          <a:effectLst/>
          <a:extLst/>
        </p:spPr>
        <p:txBody>
          <a:bodyPr wrap="square" lIns="90000" tIns="46800" rIns="90000" bIns="46800">
            <a:spAutoFit/>
          </a:bodyPr>
          <a:lstStyle>
            <a:lvl1pPr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tx1"/>
                </a:solidFill>
                <a:latin typeface="Times New Roman" pitchFamily="18" charset="0"/>
              </a:defRPr>
            </a:lvl1pPr>
            <a:lvl2pPr marL="742950" indent="-28575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tx1"/>
                </a:solidFill>
                <a:latin typeface="Times New Roman" pitchFamily="18" charset="0"/>
              </a:defRPr>
            </a:lvl2pPr>
            <a:lvl3pPr marL="11430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tx1"/>
                </a:solidFill>
                <a:latin typeface="Times New Roman" pitchFamily="18" charset="0"/>
              </a:defRPr>
            </a:lvl3pPr>
            <a:lvl4pPr marL="16002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tx1"/>
                </a:solidFill>
                <a:latin typeface="Times New Roman" pitchFamily="18" charset="0"/>
              </a:defRPr>
            </a:lvl4pPr>
            <a:lvl5pPr marL="20574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tx1"/>
                </a:solidFill>
                <a:latin typeface="Times New Roman" pitchFamily="18"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tx1"/>
                </a:solidFill>
                <a:latin typeface="Times New Roman" pitchFamily="18"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tx1"/>
                </a:solidFill>
                <a:latin typeface="Times New Roman" pitchFamily="18"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tx1"/>
                </a:solidFill>
                <a:latin typeface="Times New Roman" pitchFamily="18"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tx1"/>
                </a:solidFill>
                <a:latin typeface="Times New Roman" pitchFamily="18" charset="0"/>
              </a:defRPr>
            </a:lvl9pPr>
          </a:lstStyle>
          <a:p>
            <a:pPr algn="r">
              <a:lnSpc>
                <a:spcPct val="86000"/>
              </a:lnSpc>
              <a:buClr>
                <a:srgbClr val="000099"/>
              </a:buClr>
              <a:buSzPct val="100000"/>
              <a:buFont typeface="Times New Roman" pitchFamily="18" charset="0"/>
              <a:buNone/>
            </a:pPr>
            <a:r>
              <a:rPr lang="fr-FR" sz="1500" dirty="0" smtClean="0">
                <a:solidFill>
                  <a:srgbClr val="000000"/>
                </a:solidFill>
              </a:rPr>
              <a:t>Versions récentes du cours </a:t>
            </a:r>
            <a:r>
              <a:rPr lang="fr-FR" sz="1500" dirty="0" err="1" smtClean="0">
                <a:solidFill>
                  <a:srgbClr val="000000"/>
                </a:solidFill>
              </a:rPr>
              <a:t>pdf</a:t>
            </a:r>
            <a:r>
              <a:rPr lang="fr-FR" sz="1500" dirty="0" smtClean="0">
                <a:solidFill>
                  <a:srgbClr val="000000"/>
                </a:solidFill>
              </a:rPr>
              <a:t>, </a:t>
            </a:r>
            <a:r>
              <a:rPr lang="fr-FR" sz="1500" dirty="0" err="1" smtClean="0">
                <a:solidFill>
                  <a:srgbClr val="000000"/>
                </a:solidFill>
              </a:rPr>
              <a:t>ppt</a:t>
            </a:r>
            <a:r>
              <a:rPr lang="fr-FR" sz="1500" dirty="0" smtClean="0">
                <a:solidFill>
                  <a:srgbClr val="000000"/>
                </a:solidFill>
              </a:rPr>
              <a:t> vidéo disponibles ici :</a:t>
            </a:r>
            <a:r>
              <a:rPr lang="fr-FR" sz="1500" dirty="0" smtClean="0">
                <a:solidFill>
                  <a:srgbClr val="000000"/>
                </a:solidFill>
                <a:cs typeface="Lucida Sans Unicode" pitchFamily="34" charset="0"/>
              </a:rPr>
              <a:t> </a:t>
            </a:r>
            <a:r>
              <a:rPr lang="fr-FR" sz="1500" dirty="0" smtClean="0">
                <a:solidFill>
                  <a:srgbClr val="000000"/>
                </a:solidFill>
                <a:cs typeface="Lucida Sans Unicode" pitchFamily="34" charset="0"/>
                <a:hlinkClick r:id="rId3"/>
              </a:rPr>
              <a:t>management de projet</a:t>
            </a:r>
            <a:r>
              <a:rPr lang="fr-FR" sz="1500" dirty="0" smtClean="0">
                <a:solidFill>
                  <a:srgbClr val="000000"/>
                </a:solidFill>
                <a:cs typeface="Lucida Sans Unicode" pitchFamily="34" charset="0"/>
              </a:rPr>
              <a:t>                            </a:t>
            </a:r>
            <a:endParaRPr lang="fr-FR" sz="1500" dirty="0">
              <a:solidFill>
                <a:srgbClr val="000000"/>
              </a:solidFill>
              <a:cs typeface="Lucida Sans Unicode" pitchFamily="34" charset="0"/>
            </a:endParaRPr>
          </a:p>
        </p:txBody>
      </p:sp>
      <p:pic>
        <p:nvPicPr>
          <p:cNvPr id="19" name="Image 18"/>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l="24075" t="20891" r="15104" b="18336"/>
          <a:stretch/>
        </p:blipFill>
        <p:spPr>
          <a:xfrm>
            <a:off x="4000496" y="1500178"/>
            <a:ext cx="4320008" cy="2400005"/>
          </a:xfrm>
          <a:prstGeom prst="rect">
            <a:avLst/>
          </a:prstGeom>
        </p:spPr>
      </p:pic>
      <p:sp>
        <p:nvSpPr>
          <p:cNvPr id="21" name="ZoneTexte 20"/>
          <p:cNvSpPr txBox="1"/>
          <p:nvPr/>
        </p:nvSpPr>
        <p:spPr>
          <a:xfrm>
            <a:off x="2552700" y="4635062"/>
            <a:ext cx="6591300" cy="584775"/>
          </a:xfrm>
          <a:prstGeom prst="rect">
            <a:avLst/>
          </a:prstGeom>
          <a:noFill/>
        </p:spPr>
        <p:txBody>
          <a:bodyPr wrap="square" rtlCol="0">
            <a:spAutoFit/>
          </a:bodyPr>
          <a:lstStyle/>
          <a:p>
            <a:pPr algn="ctr" fontAlgn="base">
              <a:spcBef>
                <a:spcPct val="0"/>
              </a:spcBef>
              <a:spcAft>
                <a:spcPct val="0"/>
              </a:spcAft>
              <a:defRPr/>
            </a:pPr>
            <a:r>
              <a:rPr lang="fr-FR" sz="3200" b="1" kern="0" dirty="0">
                <a:solidFill>
                  <a:schemeClr val="tx2"/>
                </a:solidFill>
                <a:latin typeface="Calibri" pitchFamily="34" charset="0"/>
                <a:ea typeface="+mj-ea"/>
                <a:cs typeface="+mj-cs"/>
              </a:rPr>
              <a:t>Outils basiques d’organisation</a:t>
            </a:r>
          </a:p>
        </p:txBody>
      </p:sp>
      <p:sp>
        <p:nvSpPr>
          <p:cNvPr id="8" name="Rectangle 176"/>
          <p:cNvSpPr txBox="1">
            <a:spLocks noChangeArrowheads="1"/>
          </p:cNvSpPr>
          <p:nvPr/>
        </p:nvSpPr>
        <p:spPr>
          <a:xfrm>
            <a:off x="2852192" y="287338"/>
            <a:ext cx="6313582" cy="571500"/>
          </a:xfrm>
          <a:prstGeom prst="rect">
            <a:avLst/>
          </a:prstGeom>
        </p:spPr>
        <p:txBody>
          <a:bodyPr vert="horz" lIns="71320" tIns="35661" rIns="71320" bIns="35661" rtlCol="0" anchor="ctr">
            <a:normAutofit/>
          </a:bodyPr>
          <a:lstStyle>
            <a:lvl1pPr algn="ctr" defTabSz="914400" rtl="0" eaLnBrk="1" latinLnBrk="0" hangingPunct="1">
              <a:spcBef>
                <a:spcPct val="0"/>
              </a:spcBef>
              <a:buNone/>
              <a:defRPr sz="2800" b="1" kern="1200">
                <a:solidFill>
                  <a:schemeClr val="tx1"/>
                </a:solidFill>
                <a:latin typeface="Calibri" pitchFamily="34" charset="0"/>
                <a:ea typeface="+mj-ea"/>
                <a:cs typeface="Calibri" pitchFamily="34" charset="0"/>
              </a:defRPr>
            </a:lvl1pPr>
          </a:lstStyle>
          <a:p>
            <a:r>
              <a:rPr lang="fr-FR" sz="2400" smtClean="0"/>
              <a:t>Gestion de projet</a:t>
            </a:r>
            <a:endParaRPr lang="fr-FR" dirty="0" smtClean="0"/>
          </a:p>
        </p:txBody>
      </p:sp>
      <p:sp>
        <p:nvSpPr>
          <p:cNvPr id="4" name="Espace réservé du numéro de diapositive 3"/>
          <p:cNvSpPr>
            <a:spLocks noGrp="1"/>
          </p:cNvSpPr>
          <p:nvPr>
            <p:ph type="sldNum" sz="quarter" idx="10"/>
          </p:nvPr>
        </p:nvSpPr>
        <p:spPr/>
        <p:txBody>
          <a:bodyPr/>
          <a:lstStyle/>
          <a:p>
            <a:pPr>
              <a:defRPr/>
            </a:pPr>
            <a:fld id="{7F07B8DE-9430-46E8-A38B-5DA0DE501445}" type="slidenum">
              <a:rPr lang="fr-FR" smtClean="0"/>
              <a:pPr>
                <a:defRPr/>
              </a:pPr>
              <a:t>1</a:t>
            </a:fld>
            <a:endParaRPr lang="fr-FR"/>
          </a:p>
        </p:txBody>
      </p:sp>
      <p:sp>
        <p:nvSpPr>
          <p:cNvPr id="9" name="Text Box 179"/>
          <p:cNvSpPr txBox="1">
            <a:spLocks noChangeArrowheads="1"/>
          </p:cNvSpPr>
          <p:nvPr/>
        </p:nvSpPr>
        <p:spPr bwMode="auto">
          <a:xfrm>
            <a:off x="5398114" y="5455947"/>
            <a:ext cx="3170188" cy="246221"/>
          </a:xfrm>
          <a:prstGeom prst="rect">
            <a:avLst/>
          </a:prstGeom>
          <a:solidFill>
            <a:schemeClr val="bg1"/>
          </a:solidFill>
          <a:ln>
            <a:noFill/>
          </a:ln>
          <a:effectLst/>
          <a:extLst/>
        </p:spPr>
        <p:txBody>
          <a:bodyPr wrap="square">
            <a:spAutoFit/>
          </a:bodyPr>
          <a:lstStyle>
            <a:lvl1pPr eaLnBrk="0" hangingPunct="0">
              <a:defRPr sz="2200">
                <a:solidFill>
                  <a:schemeClr val="tx1"/>
                </a:solidFill>
                <a:latin typeface="Times New Roman" pitchFamily="18" charset="0"/>
              </a:defRPr>
            </a:lvl1pPr>
            <a:lvl2pPr marL="742950" indent="-285750" eaLnBrk="0" hangingPunct="0">
              <a:defRPr sz="2200">
                <a:solidFill>
                  <a:schemeClr val="tx1"/>
                </a:solidFill>
                <a:latin typeface="Times New Roman" pitchFamily="18" charset="0"/>
              </a:defRPr>
            </a:lvl2pPr>
            <a:lvl3pPr marL="1143000" indent="-228600" eaLnBrk="0" hangingPunct="0">
              <a:defRPr sz="2200">
                <a:solidFill>
                  <a:schemeClr val="tx1"/>
                </a:solidFill>
                <a:latin typeface="Times New Roman" pitchFamily="18" charset="0"/>
              </a:defRPr>
            </a:lvl3pPr>
            <a:lvl4pPr marL="1600200" indent="-228600" eaLnBrk="0" hangingPunct="0">
              <a:defRPr sz="2200">
                <a:solidFill>
                  <a:schemeClr val="tx1"/>
                </a:solidFill>
                <a:latin typeface="Times New Roman" pitchFamily="18" charset="0"/>
              </a:defRPr>
            </a:lvl4pPr>
            <a:lvl5pPr marL="2057400" indent="-228600" eaLnBrk="0" hangingPunct="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gn="r" eaLnBrk="1" hangingPunct="1">
              <a:spcBef>
                <a:spcPct val="50000"/>
              </a:spcBef>
            </a:pPr>
            <a:r>
              <a:rPr lang="fr-FR" sz="1000" dirty="0" smtClean="0">
                <a:solidFill>
                  <a:srgbClr val="000099"/>
                </a:solidFill>
              </a:rPr>
              <a:t>Image Wikimédia Commons cc-by : </a:t>
            </a:r>
            <a:r>
              <a:rPr lang="fr-FR" sz="1000" dirty="0">
                <a:solidFill>
                  <a:srgbClr val="000099"/>
                </a:solidFill>
                <a:hlinkClick r:id="rId6"/>
              </a:rPr>
              <a:t>Source</a:t>
            </a:r>
            <a:endParaRPr lang="fr-FR" sz="1000" dirty="0">
              <a:solidFill>
                <a:srgbClr val="000099"/>
              </a:solidFill>
            </a:endParaRPr>
          </a:p>
        </p:txBody>
      </p:sp>
    </p:spTree>
    <p:extLst>
      <p:ext uri="{BB962C8B-B14F-4D97-AF65-F5344CB8AC3E}">
        <p14:creationId xmlns:p14="http://schemas.microsoft.com/office/powerpoint/2010/main" val="4106893781"/>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4C481E"/>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chemeClr val="bg1"/>
                </a:solidFill>
              </a:rPr>
              <a:t>Exemple de matrice</a:t>
            </a:r>
            <a:endParaRPr lang="fr-FR" dirty="0">
              <a:solidFill>
                <a:schemeClr val="bg1"/>
              </a:solidFill>
            </a:endParaRPr>
          </a:p>
        </p:txBody>
      </p:sp>
      <p:sp>
        <p:nvSpPr>
          <p:cNvPr id="4" name="Espace réservé du numéro de diapositive 3"/>
          <p:cNvSpPr>
            <a:spLocks noGrp="1"/>
          </p:cNvSpPr>
          <p:nvPr>
            <p:ph type="sldNum" sz="quarter" idx="10"/>
          </p:nvPr>
        </p:nvSpPr>
        <p:spPr/>
        <p:txBody>
          <a:bodyPr/>
          <a:lstStyle/>
          <a:p>
            <a:pPr>
              <a:defRPr/>
            </a:pPr>
            <a:fld id="{7F07B8DE-9430-46E8-A38B-5DA0DE501445}" type="slidenum">
              <a:rPr lang="fr-FR" smtClean="0"/>
              <a:pPr>
                <a:defRPr/>
              </a:pPr>
              <a:t>10</a:t>
            </a:fld>
            <a:endParaRPr lang="fr-FR" dirty="0"/>
          </a:p>
        </p:txBody>
      </p:sp>
      <p:sp>
        <p:nvSpPr>
          <p:cNvPr id="13" name="ZoneTexte 12"/>
          <p:cNvSpPr txBox="1"/>
          <p:nvPr/>
        </p:nvSpPr>
        <p:spPr>
          <a:xfrm>
            <a:off x="357158" y="3552243"/>
            <a:ext cx="360040" cy="369332"/>
          </a:xfrm>
          <a:prstGeom prst="rect">
            <a:avLst/>
          </a:prstGeom>
          <a:noFill/>
        </p:spPr>
        <p:txBody>
          <a:bodyPr wrap="square" rtlCol="0">
            <a:spAutoFit/>
          </a:bodyPr>
          <a:lstStyle/>
          <a:p>
            <a:r>
              <a:rPr lang="fr-FR" b="1" dirty="0">
                <a:solidFill>
                  <a:srgbClr val="FF0000"/>
                </a:solidFill>
                <a:sym typeface="Wingdings" panose="05000000000000000000" pitchFamily="2" charset="2"/>
              </a:rPr>
              <a:t></a:t>
            </a:r>
            <a:endParaRPr lang="fr-FR" b="1" dirty="0">
              <a:solidFill>
                <a:srgbClr val="FF0000"/>
              </a:solidFill>
            </a:endParaRPr>
          </a:p>
        </p:txBody>
      </p:sp>
      <p:sp>
        <p:nvSpPr>
          <p:cNvPr id="15" name="Text Box 179"/>
          <p:cNvSpPr txBox="1">
            <a:spLocks noChangeArrowheads="1"/>
          </p:cNvSpPr>
          <p:nvPr/>
        </p:nvSpPr>
        <p:spPr bwMode="auto">
          <a:xfrm>
            <a:off x="4499992" y="5403048"/>
            <a:ext cx="4068310" cy="276999"/>
          </a:xfrm>
          <a:prstGeom prst="rect">
            <a:avLst/>
          </a:prstGeom>
          <a:noFill/>
          <a:ln>
            <a:noFill/>
          </a:ln>
          <a:effectLst/>
          <a:extLst/>
        </p:spPr>
        <p:txBody>
          <a:bodyPr wrap="square">
            <a:spAutoFit/>
          </a:bodyPr>
          <a:lstStyle>
            <a:lvl1pPr eaLnBrk="0" hangingPunct="0">
              <a:defRPr sz="2200">
                <a:solidFill>
                  <a:schemeClr val="tx1"/>
                </a:solidFill>
                <a:latin typeface="Times New Roman" pitchFamily="18" charset="0"/>
              </a:defRPr>
            </a:lvl1pPr>
            <a:lvl2pPr marL="742950" indent="-285750" eaLnBrk="0" hangingPunct="0">
              <a:defRPr sz="2200">
                <a:solidFill>
                  <a:schemeClr val="tx1"/>
                </a:solidFill>
                <a:latin typeface="Times New Roman" pitchFamily="18" charset="0"/>
              </a:defRPr>
            </a:lvl2pPr>
            <a:lvl3pPr marL="1143000" indent="-228600" eaLnBrk="0" hangingPunct="0">
              <a:defRPr sz="2200">
                <a:solidFill>
                  <a:schemeClr val="tx1"/>
                </a:solidFill>
                <a:latin typeface="Times New Roman" pitchFamily="18" charset="0"/>
              </a:defRPr>
            </a:lvl3pPr>
            <a:lvl4pPr marL="1600200" indent="-228600" eaLnBrk="0" hangingPunct="0">
              <a:defRPr sz="2200">
                <a:solidFill>
                  <a:schemeClr val="tx1"/>
                </a:solidFill>
                <a:latin typeface="Times New Roman" pitchFamily="18" charset="0"/>
              </a:defRPr>
            </a:lvl4pPr>
            <a:lvl5pPr marL="2057400" indent="-228600" eaLnBrk="0" hangingPunct="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gn="r" eaLnBrk="1" hangingPunct="1">
              <a:spcBef>
                <a:spcPct val="50000"/>
              </a:spcBef>
            </a:pPr>
            <a:r>
              <a:rPr lang="fr-FR" sz="1200" dirty="0" smtClean="0">
                <a:solidFill>
                  <a:srgbClr val="000099"/>
                </a:solidFill>
              </a:rPr>
              <a:t>Auteur </a:t>
            </a:r>
            <a:r>
              <a:rPr lang="fr-FR" sz="1200" dirty="0">
                <a:solidFill>
                  <a:srgbClr val="000099"/>
                </a:solidFill>
              </a:rPr>
              <a:t>Paul </a:t>
            </a:r>
            <a:r>
              <a:rPr lang="fr-FR" sz="1200" dirty="0" err="1" smtClean="0">
                <a:solidFill>
                  <a:srgbClr val="000099"/>
                </a:solidFill>
              </a:rPr>
              <a:t>Stainthorp</a:t>
            </a:r>
            <a:r>
              <a:rPr lang="fr-FR" sz="1200" dirty="0" smtClean="0">
                <a:solidFill>
                  <a:srgbClr val="000099"/>
                </a:solidFill>
              </a:rPr>
              <a:t> cc-by : </a:t>
            </a:r>
            <a:r>
              <a:rPr lang="fr-FR" sz="1200" dirty="0">
                <a:solidFill>
                  <a:srgbClr val="000099"/>
                </a:solidFill>
                <a:hlinkClick r:id="rId3"/>
              </a:rPr>
              <a:t>Source</a:t>
            </a:r>
            <a:endParaRPr lang="fr-FR" sz="1200" dirty="0">
              <a:solidFill>
                <a:srgbClr val="000099"/>
              </a:solidFill>
            </a:endParaRPr>
          </a:p>
        </p:txBody>
      </p:sp>
      <p:pic>
        <p:nvPicPr>
          <p:cNvPr id="7" name="Picture 2" descr="https://yy2.staticflickr.com/7029/6528264153_a77a0af9fb_z.jpg"/>
          <p:cNvPicPr>
            <a:picLocks noChangeAspect="1" noChangeArrowheads="1"/>
          </p:cNvPicPr>
          <p:nvPr/>
        </p:nvPicPr>
        <p:blipFill rotWithShape="1">
          <a:blip r:embed="rId4">
            <a:extLst>
              <a:ext uri="{28A0092B-C50C-407E-A947-70E740481C1C}">
                <a14:useLocalDpi xmlns:a14="http://schemas.microsoft.com/office/drawing/2010/main" val="0"/>
              </a:ext>
            </a:extLst>
          </a:blip>
          <a:srcRect l="9843" t="6508" r="9834" b="4760"/>
          <a:stretch/>
        </p:blipFill>
        <p:spPr bwMode="auto">
          <a:xfrm>
            <a:off x="2987824" y="845364"/>
            <a:ext cx="5880315" cy="4323761"/>
          </a:xfrm>
          <a:prstGeom prst="rect">
            <a:avLst/>
          </a:prstGeom>
          <a:noFill/>
          <a:effectLst>
            <a:softEdge rad="381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42397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File:PDCA Cycle FR.sv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4676" y="678216"/>
            <a:ext cx="6286256" cy="3539704"/>
          </a:xfrm>
          <a:prstGeom prst="rect">
            <a:avLst/>
          </a:prstGeom>
          <a:noFill/>
          <a:extLst>
            <a:ext uri="{909E8E84-426E-40DD-AFC4-6F175D3DCCD1}">
              <a14:hiddenFill xmlns:a14="http://schemas.microsoft.com/office/drawing/2010/main">
                <a:solidFill>
                  <a:srgbClr val="FFFFFF"/>
                </a:solidFill>
              </a14:hiddenFill>
            </a:ext>
          </a:extLst>
        </p:spPr>
      </p:pic>
      <p:sp>
        <p:nvSpPr>
          <p:cNvPr id="8194" name="Rectangle 2"/>
          <p:cNvSpPr>
            <a:spLocks noGrp="1" noChangeArrowheads="1"/>
          </p:cNvSpPr>
          <p:nvPr>
            <p:ph type="title"/>
          </p:nvPr>
        </p:nvSpPr>
        <p:spPr>
          <a:xfrm>
            <a:off x="2699792" y="21084"/>
            <a:ext cx="6313582" cy="685354"/>
          </a:xfrm>
          <a:prstGeom prst="rect">
            <a:avLst/>
          </a:prstGeom>
        </p:spPr>
        <p:txBody>
          <a:bodyPr/>
          <a:lstStyle/>
          <a:p>
            <a:pPr eaLnBrk="1" hangingPunct="1"/>
            <a:r>
              <a:rPr lang="fr-FR" sz="2800" b="1" dirty="0" smtClean="0"/>
              <a:t>Cycle d’action : le PDCA</a:t>
            </a:r>
          </a:p>
        </p:txBody>
      </p:sp>
      <p:sp>
        <p:nvSpPr>
          <p:cNvPr id="3" name="Espace réservé du contenu 2"/>
          <p:cNvSpPr>
            <a:spLocks noGrp="1"/>
          </p:cNvSpPr>
          <p:nvPr>
            <p:ph idx="1"/>
          </p:nvPr>
        </p:nvSpPr>
        <p:spPr>
          <a:xfrm>
            <a:off x="2843810" y="4392251"/>
            <a:ext cx="1800198" cy="1287795"/>
          </a:xfrm>
        </p:spPr>
        <p:txBody>
          <a:bodyPr>
            <a:normAutofit fontScale="55000" lnSpcReduction="20000"/>
          </a:bodyPr>
          <a:lstStyle/>
          <a:p>
            <a:pPr marL="0" indent="0">
              <a:spcBef>
                <a:spcPct val="50000"/>
              </a:spcBef>
              <a:buNone/>
              <a:defRPr/>
            </a:pPr>
            <a:r>
              <a:rPr lang="fr-FR" dirty="0">
                <a:cs typeface="Simplified Arabic Fixed" pitchFamily="49" charset="-78"/>
              </a:rPr>
              <a:t>Version anglaise :</a:t>
            </a:r>
          </a:p>
          <a:p>
            <a:pPr marL="685800" lvl="1">
              <a:spcBef>
                <a:spcPts val="0"/>
              </a:spcBef>
              <a:defRPr/>
            </a:pPr>
            <a:r>
              <a:rPr lang="fr-FR" b="1" dirty="0">
                <a:cs typeface="Simplified Arabic Fixed" pitchFamily="49" charset="-78"/>
              </a:rPr>
              <a:t>P</a:t>
            </a:r>
            <a:r>
              <a:rPr lang="fr-FR" dirty="0">
                <a:cs typeface="Simplified Arabic Fixed" pitchFamily="49" charset="-78"/>
              </a:rPr>
              <a:t>lan</a:t>
            </a:r>
          </a:p>
          <a:p>
            <a:pPr marL="685800" lvl="1">
              <a:spcBef>
                <a:spcPts val="0"/>
              </a:spcBef>
              <a:defRPr/>
            </a:pPr>
            <a:r>
              <a:rPr lang="fr-FR" b="1" dirty="0">
                <a:cs typeface="Simplified Arabic Fixed" pitchFamily="49" charset="-78"/>
              </a:rPr>
              <a:t>D</a:t>
            </a:r>
            <a:r>
              <a:rPr lang="fr-FR" dirty="0">
                <a:cs typeface="Simplified Arabic Fixed" pitchFamily="49" charset="-78"/>
              </a:rPr>
              <a:t>o</a:t>
            </a:r>
          </a:p>
          <a:p>
            <a:pPr marL="685800" lvl="1">
              <a:spcBef>
                <a:spcPts val="0"/>
              </a:spcBef>
              <a:defRPr/>
            </a:pPr>
            <a:r>
              <a:rPr lang="fr-FR" b="1" dirty="0">
                <a:cs typeface="Simplified Arabic Fixed" pitchFamily="49" charset="-78"/>
              </a:rPr>
              <a:t>C</a:t>
            </a:r>
            <a:r>
              <a:rPr lang="fr-FR" dirty="0">
                <a:cs typeface="Simplified Arabic Fixed" pitchFamily="49" charset="-78"/>
              </a:rPr>
              <a:t>heck</a:t>
            </a:r>
          </a:p>
          <a:p>
            <a:pPr marL="685800" lvl="1">
              <a:spcBef>
                <a:spcPts val="0"/>
              </a:spcBef>
              <a:defRPr/>
            </a:pPr>
            <a:r>
              <a:rPr lang="fr-FR" b="1" dirty="0" err="1">
                <a:cs typeface="Simplified Arabic Fixed" pitchFamily="49" charset="-78"/>
              </a:rPr>
              <a:t>A</a:t>
            </a:r>
            <a:r>
              <a:rPr lang="fr-FR" dirty="0" err="1">
                <a:cs typeface="Simplified Arabic Fixed" pitchFamily="49" charset="-78"/>
              </a:rPr>
              <a:t>ct</a:t>
            </a:r>
            <a:endParaRPr lang="fr-FR" dirty="0">
              <a:cs typeface="Simplified Arabic Fixed" pitchFamily="49" charset="-78"/>
            </a:endParaRPr>
          </a:p>
          <a:p>
            <a:endParaRPr lang="fr-FR" dirty="0"/>
          </a:p>
        </p:txBody>
      </p:sp>
      <p:sp>
        <p:nvSpPr>
          <p:cNvPr id="2" name="Espace réservé du numéro de diapositive 1"/>
          <p:cNvSpPr>
            <a:spLocks noGrp="1"/>
          </p:cNvSpPr>
          <p:nvPr>
            <p:ph type="sldNum" sz="quarter" idx="10"/>
          </p:nvPr>
        </p:nvSpPr>
        <p:spPr/>
        <p:txBody>
          <a:bodyPr/>
          <a:lstStyle/>
          <a:p>
            <a:pPr>
              <a:defRPr/>
            </a:pPr>
            <a:fld id="{7F07B8DE-9430-46E8-A38B-5DA0DE501445}" type="slidenum">
              <a:rPr lang="fr-FR" smtClean="0"/>
              <a:pPr>
                <a:defRPr/>
              </a:pPr>
              <a:t>11</a:t>
            </a:fld>
            <a:endParaRPr lang="fr-FR"/>
          </a:p>
        </p:txBody>
      </p:sp>
      <p:sp>
        <p:nvSpPr>
          <p:cNvPr id="8" name="Forme libre 7"/>
          <p:cNvSpPr/>
          <p:nvPr/>
        </p:nvSpPr>
        <p:spPr>
          <a:xfrm>
            <a:off x="5580112" y="503883"/>
            <a:ext cx="3400820" cy="1802190"/>
          </a:xfrm>
          <a:custGeom>
            <a:avLst/>
            <a:gdLst>
              <a:gd name="connsiteX0" fmla="*/ 0 w 2946400"/>
              <a:gd name="connsiteY0" fmla="*/ 449943 h 2162628"/>
              <a:gd name="connsiteX1" fmla="*/ 595086 w 2946400"/>
              <a:gd name="connsiteY1" fmla="*/ 682171 h 2162628"/>
              <a:gd name="connsiteX2" fmla="*/ 290286 w 2946400"/>
              <a:gd name="connsiteY2" fmla="*/ 1030514 h 2162628"/>
              <a:gd name="connsiteX3" fmla="*/ 667657 w 2946400"/>
              <a:gd name="connsiteY3" fmla="*/ 1262743 h 2162628"/>
              <a:gd name="connsiteX4" fmla="*/ 856343 w 2946400"/>
              <a:gd name="connsiteY4" fmla="*/ 1582057 h 2162628"/>
              <a:gd name="connsiteX5" fmla="*/ 1030514 w 2946400"/>
              <a:gd name="connsiteY5" fmla="*/ 1770743 h 2162628"/>
              <a:gd name="connsiteX6" fmla="*/ 1422400 w 2946400"/>
              <a:gd name="connsiteY6" fmla="*/ 1886857 h 2162628"/>
              <a:gd name="connsiteX7" fmla="*/ 1930400 w 2946400"/>
              <a:gd name="connsiteY7" fmla="*/ 2162628 h 2162628"/>
              <a:gd name="connsiteX8" fmla="*/ 2757714 w 2946400"/>
              <a:gd name="connsiteY8" fmla="*/ 1727200 h 2162628"/>
              <a:gd name="connsiteX9" fmla="*/ 2946400 w 2946400"/>
              <a:gd name="connsiteY9" fmla="*/ 1843314 h 2162628"/>
              <a:gd name="connsiteX10" fmla="*/ 2641600 w 2946400"/>
              <a:gd name="connsiteY10" fmla="*/ 638628 h 2162628"/>
              <a:gd name="connsiteX11" fmla="*/ 2046514 w 2946400"/>
              <a:gd name="connsiteY11" fmla="*/ 0 h 2162628"/>
              <a:gd name="connsiteX12" fmla="*/ 1001486 w 2946400"/>
              <a:gd name="connsiteY12" fmla="*/ 217714 h 2162628"/>
              <a:gd name="connsiteX13" fmla="*/ 101600 w 2946400"/>
              <a:gd name="connsiteY13" fmla="*/ 145143 h 2162628"/>
              <a:gd name="connsiteX14" fmla="*/ 0 w 2946400"/>
              <a:gd name="connsiteY14" fmla="*/ 449943 h 2162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46400" h="2162628">
                <a:moveTo>
                  <a:pt x="0" y="449943"/>
                </a:moveTo>
                <a:lnTo>
                  <a:pt x="595086" y="682171"/>
                </a:lnTo>
                <a:lnTo>
                  <a:pt x="290286" y="1030514"/>
                </a:lnTo>
                <a:lnTo>
                  <a:pt x="667657" y="1262743"/>
                </a:lnTo>
                <a:lnTo>
                  <a:pt x="856343" y="1582057"/>
                </a:lnTo>
                <a:lnTo>
                  <a:pt x="1030514" y="1770743"/>
                </a:lnTo>
                <a:lnTo>
                  <a:pt x="1422400" y="1886857"/>
                </a:lnTo>
                <a:lnTo>
                  <a:pt x="1930400" y="2162628"/>
                </a:lnTo>
                <a:lnTo>
                  <a:pt x="2757714" y="1727200"/>
                </a:lnTo>
                <a:lnTo>
                  <a:pt x="2946400" y="1843314"/>
                </a:lnTo>
                <a:lnTo>
                  <a:pt x="2641600" y="638628"/>
                </a:lnTo>
                <a:lnTo>
                  <a:pt x="2046514" y="0"/>
                </a:lnTo>
                <a:lnTo>
                  <a:pt x="1001486" y="217714"/>
                </a:lnTo>
                <a:lnTo>
                  <a:pt x="101600" y="145143"/>
                </a:lnTo>
                <a:lnTo>
                  <a:pt x="0" y="449943"/>
                </a:lnTo>
                <a:close/>
              </a:path>
            </a:pathLst>
          </a:custGeom>
          <a:solidFill>
            <a:schemeClr val="bg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Forme libre 9"/>
          <p:cNvSpPr/>
          <p:nvPr/>
        </p:nvSpPr>
        <p:spPr>
          <a:xfrm>
            <a:off x="2702050" y="1915923"/>
            <a:ext cx="3413191" cy="2213428"/>
          </a:xfrm>
          <a:custGeom>
            <a:avLst/>
            <a:gdLst>
              <a:gd name="connsiteX0" fmla="*/ 2902857 w 3672114"/>
              <a:gd name="connsiteY0" fmla="*/ 1233714 h 2656114"/>
              <a:gd name="connsiteX1" fmla="*/ 2467429 w 3672114"/>
              <a:gd name="connsiteY1" fmla="*/ 1756228 h 2656114"/>
              <a:gd name="connsiteX2" fmla="*/ 3236686 w 3672114"/>
              <a:gd name="connsiteY2" fmla="*/ 2032000 h 2656114"/>
              <a:gd name="connsiteX3" fmla="*/ 3672114 w 3672114"/>
              <a:gd name="connsiteY3" fmla="*/ 2656114 h 2656114"/>
              <a:gd name="connsiteX4" fmla="*/ 1117600 w 3672114"/>
              <a:gd name="connsiteY4" fmla="*/ 2583542 h 2656114"/>
              <a:gd name="connsiteX5" fmla="*/ 87086 w 3672114"/>
              <a:gd name="connsiteY5" fmla="*/ 2191657 h 2656114"/>
              <a:gd name="connsiteX6" fmla="*/ 0 w 3672114"/>
              <a:gd name="connsiteY6" fmla="*/ 1190171 h 2656114"/>
              <a:gd name="connsiteX7" fmla="*/ 14514 w 3672114"/>
              <a:gd name="connsiteY7" fmla="*/ 537028 h 2656114"/>
              <a:gd name="connsiteX8" fmla="*/ 740229 w 3672114"/>
              <a:gd name="connsiteY8" fmla="*/ 188685 h 2656114"/>
              <a:gd name="connsiteX9" fmla="*/ 1335314 w 3672114"/>
              <a:gd name="connsiteY9" fmla="*/ 0 h 2656114"/>
              <a:gd name="connsiteX10" fmla="*/ 1712686 w 3672114"/>
              <a:gd name="connsiteY10" fmla="*/ 551542 h 2656114"/>
              <a:gd name="connsiteX11" fmla="*/ 2452914 w 3672114"/>
              <a:gd name="connsiteY11" fmla="*/ 1146628 h 2656114"/>
              <a:gd name="connsiteX12" fmla="*/ 2612572 w 3672114"/>
              <a:gd name="connsiteY12" fmla="*/ 1219200 h 2656114"/>
              <a:gd name="connsiteX13" fmla="*/ 2902857 w 3672114"/>
              <a:gd name="connsiteY13" fmla="*/ 1233714 h 2656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72114" h="2656114">
                <a:moveTo>
                  <a:pt x="2902857" y="1233714"/>
                </a:moveTo>
                <a:lnTo>
                  <a:pt x="2467429" y="1756228"/>
                </a:lnTo>
                <a:lnTo>
                  <a:pt x="3236686" y="2032000"/>
                </a:lnTo>
                <a:lnTo>
                  <a:pt x="3672114" y="2656114"/>
                </a:lnTo>
                <a:lnTo>
                  <a:pt x="1117600" y="2583542"/>
                </a:lnTo>
                <a:lnTo>
                  <a:pt x="87086" y="2191657"/>
                </a:lnTo>
                <a:lnTo>
                  <a:pt x="0" y="1190171"/>
                </a:lnTo>
                <a:lnTo>
                  <a:pt x="14514" y="537028"/>
                </a:lnTo>
                <a:lnTo>
                  <a:pt x="740229" y="188685"/>
                </a:lnTo>
                <a:lnTo>
                  <a:pt x="1335314" y="0"/>
                </a:lnTo>
                <a:lnTo>
                  <a:pt x="1712686" y="551542"/>
                </a:lnTo>
                <a:lnTo>
                  <a:pt x="2452914" y="1146628"/>
                </a:lnTo>
                <a:lnTo>
                  <a:pt x="2612572" y="1219200"/>
                </a:lnTo>
                <a:lnTo>
                  <a:pt x="2902857" y="1233714"/>
                </a:lnTo>
                <a:close/>
              </a:path>
            </a:pathLst>
          </a:custGeom>
          <a:solidFill>
            <a:schemeClr val="bg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Forme libre 11"/>
          <p:cNvSpPr/>
          <p:nvPr/>
        </p:nvSpPr>
        <p:spPr>
          <a:xfrm>
            <a:off x="4942791" y="1891566"/>
            <a:ext cx="3733800" cy="2119730"/>
          </a:xfrm>
          <a:custGeom>
            <a:avLst/>
            <a:gdLst>
              <a:gd name="connsiteX0" fmla="*/ 419100 w 3733800"/>
              <a:gd name="connsiteY0" fmla="*/ 1225550 h 2444750"/>
              <a:gd name="connsiteX1" fmla="*/ 0 w 3733800"/>
              <a:gd name="connsiteY1" fmla="*/ 1739900 h 2444750"/>
              <a:gd name="connsiteX2" fmla="*/ 793750 w 3733800"/>
              <a:gd name="connsiteY2" fmla="*/ 2032000 h 2444750"/>
              <a:gd name="connsiteX3" fmla="*/ 1022350 w 3733800"/>
              <a:gd name="connsiteY3" fmla="*/ 2444750 h 2444750"/>
              <a:gd name="connsiteX4" fmla="*/ 3028950 w 3733800"/>
              <a:gd name="connsiteY4" fmla="*/ 2209800 h 2444750"/>
              <a:gd name="connsiteX5" fmla="*/ 3733800 w 3733800"/>
              <a:gd name="connsiteY5" fmla="*/ 177800 h 2444750"/>
              <a:gd name="connsiteX6" fmla="*/ 3651250 w 3733800"/>
              <a:gd name="connsiteY6" fmla="*/ 50800 h 2444750"/>
              <a:gd name="connsiteX7" fmla="*/ 3524250 w 3733800"/>
              <a:gd name="connsiteY7" fmla="*/ 0 h 2444750"/>
              <a:gd name="connsiteX8" fmla="*/ 2730500 w 3733800"/>
              <a:gd name="connsiteY8" fmla="*/ 419100 h 2444750"/>
              <a:gd name="connsiteX9" fmla="*/ 2095500 w 3733800"/>
              <a:gd name="connsiteY9" fmla="*/ 95250 h 2444750"/>
              <a:gd name="connsiteX10" fmla="*/ 1720850 w 3733800"/>
              <a:gd name="connsiteY10" fmla="*/ 749300 h 2444750"/>
              <a:gd name="connsiteX11" fmla="*/ 1689100 w 3733800"/>
              <a:gd name="connsiteY11" fmla="*/ 736600 h 2444750"/>
              <a:gd name="connsiteX12" fmla="*/ 1606550 w 3733800"/>
              <a:gd name="connsiteY12" fmla="*/ 717550 h 2444750"/>
              <a:gd name="connsiteX13" fmla="*/ 1524000 w 3733800"/>
              <a:gd name="connsiteY13" fmla="*/ 704850 h 2444750"/>
              <a:gd name="connsiteX14" fmla="*/ 1435100 w 3733800"/>
              <a:gd name="connsiteY14" fmla="*/ 730250 h 2444750"/>
              <a:gd name="connsiteX15" fmla="*/ 1352550 w 3733800"/>
              <a:gd name="connsiteY15" fmla="*/ 749300 h 2444750"/>
              <a:gd name="connsiteX16" fmla="*/ 1295400 w 3733800"/>
              <a:gd name="connsiteY16" fmla="*/ 787400 h 2444750"/>
              <a:gd name="connsiteX17" fmla="*/ 1231900 w 3733800"/>
              <a:gd name="connsiteY17" fmla="*/ 876300 h 2444750"/>
              <a:gd name="connsiteX18" fmla="*/ 1200150 w 3733800"/>
              <a:gd name="connsiteY18" fmla="*/ 920750 h 2444750"/>
              <a:gd name="connsiteX19" fmla="*/ 1187450 w 3733800"/>
              <a:gd name="connsiteY19" fmla="*/ 1003300 h 2444750"/>
              <a:gd name="connsiteX20" fmla="*/ 1174750 w 3733800"/>
              <a:gd name="connsiteY20" fmla="*/ 1035050 h 2444750"/>
              <a:gd name="connsiteX21" fmla="*/ 958850 w 3733800"/>
              <a:gd name="connsiteY21" fmla="*/ 1123950 h 2444750"/>
              <a:gd name="connsiteX22" fmla="*/ 463550 w 3733800"/>
              <a:gd name="connsiteY22" fmla="*/ 1250950 h 2444750"/>
              <a:gd name="connsiteX23" fmla="*/ 419100 w 3733800"/>
              <a:gd name="connsiteY23" fmla="*/ 1225550 h 2444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733800" h="2444750">
                <a:moveTo>
                  <a:pt x="419100" y="1225550"/>
                </a:moveTo>
                <a:lnTo>
                  <a:pt x="0" y="1739900"/>
                </a:lnTo>
                <a:lnTo>
                  <a:pt x="793750" y="2032000"/>
                </a:lnTo>
                <a:lnTo>
                  <a:pt x="1022350" y="2444750"/>
                </a:lnTo>
                <a:lnTo>
                  <a:pt x="3028950" y="2209800"/>
                </a:lnTo>
                <a:lnTo>
                  <a:pt x="3733800" y="177800"/>
                </a:lnTo>
                <a:lnTo>
                  <a:pt x="3651250" y="50800"/>
                </a:lnTo>
                <a:lnTo>
                  <a:pt x="3524250" y="0"/>
                </a:lnTo>
                <a:lnTo>
                  <a:pt x="2730500" y="419100"/>
                </a:lnTo>
                <a:lnTo>
                  <a:pt x="2095500" y="95250"/>
                </a:lnTo>
                <a:lnTo>
                  <a:pt x="1720850" y="749300"/>
                </a:lnTo>
                <a:lnTo>
                  <a:pt x="1689100" y="736600"/>
                </a:lnTo>
                <a:lnTo>
                  <a:pt x="1606550" y="717550"/>
                </a:lnTo>
                <a:lnTo>
                  <a:pt x="1524000" y="704850"/>
                </a:lnTo>
                <a:lnTo>
                  <a:pt x="1435100" y="730250"/>
                </a:lnTo>
                <a:lnTo>
                  <a:pt x="1352550" y="749300"/>
                </a:lnTo>
                <a:lnTo>
                  <a:pt x="1295400" y="787400"/>
                </a:lnTo>
                <a:lnTo>
                  <a:pt x="1231900" y="876300"/>
                </a:lnTo>
                <a:lnTo>
                  <a:pt x="1200150" y="920750"/>
                </a:lnTo>
                <a:lnTo>
                  <a:pt x="1187450" y="1003300"/>
                </a:lnTo>
                <a:lnTo>
                  <a:pt x="1174750" y="1035050"/>
                </a:lnTo>
                <a:lnTo>
                  <a:pt x="958850" y="1123950"/>
                </a:lnTo>
                <a:lnTo>
                  <a:pt x="463550" y="1250950"/>
                </a:lnTo>
                <a:lnTo>
                  <a:pt x="419100" y="1225550"/>
                </a:lnTo>
                <a:close/>
              </a:path>
            </a:pathLst>
          </a:custGeom>
          <a:solidFill>
            <a:schemeClr val="bg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Forme libre 12"/>
          <p:cNvSpPr/>
          <p:nvPr/>
        </p:nvSpPr>
        <p:spPr>
          <a:xfrm>
            <a:off x="3047032" y="676749"/>
            <a:ext cx="3381375" cy="1889125"/>
          </a:xfrm>
          <a:custGeom>
            <a:avLst/>
            <a:gdLst>
              <a:gd name="connsiteX0" fmla="*/ 0 w 3381375"/>
              <a:gd name="connsiteY0" fmla="*/ 1785938 h 2243138"/>
              <a:gd name="connsiteX1" fmla="*/ 757238 w 3381375"/>
              <a:gd name="connsiteY1" fmla="*/ 1524000 h 2243138"/>
              <a:gd name="connsiteX2" fmla="*/ 1176338 w 3381375"/>
              <a:gd name="connsiteY2" fmla="*/ 2062163 h 2243138"/>
              <a:gd name="connsiteX3" fmla="*/ 1457325 w 3381375"/>
              <a:gd name="connsiteY3" fmla="*/ 2243138 h 2243138"/>
              <a:gd name="connsiteX4" fmla="*/ 1604963 w 3381375"/>
              <a:gd name="connsiteY4" fmla="*/ 1804988 h 2243138"/>
              <a:gd name="connsiteX5" fmla="*/ 1604963 w 3381375"/>
              <a:gd name="connsiteY5" fmla="*/ 1633538 h 2243138"/>
              <a:gd name="connsiteX6" fmla="*/ 1676400 w 3381375"/>
              <a:gd name="connsiteY6" fmla="*/ 1433513 h 2243138"/>
              <a:gd name="connsiteX7" fmla="*/ 1743075 w 3381375"/>
              <a:gd name="connsiteY7" fmla="*/ 1266825 h 2243138"/>
              <a:gd name="connsiteX8" fmla="*/ 1862138 w 3381375"/>
              <a:gd name="connsiteY8" fmla="*/ 1104900 h 2243138"/>
              <a:gd name="connsiteX9" fmla="*/ 2047875 w 3381375"/>
              <a:gd name="connsiteY9" fmla="*/ 947738 h 2243138"/>
              <a:gd name="connsiteX10" fmla="*/ 2228850 w 3381375"/>
              <a:gd name="connsiteY10" fmla="*/ 842963 h 2243138"/>
              <a:gd name="connsiteX11" fmla="*/ 2505075 w 3381375"/>
              <a:gd name="connsiteY11" fmla="*/ 762000 h 2243138"/>
              <a:gd name="connsiteX12" fmla="*/ 2838450 w 3381375"/>
              <a:gd name="connsiteY12" fmla="*/ 766763 h 2243138"/>
              <a:gd name="connsiteX13" fmla="*/ 3105150 w 3381375"/>
              <a:gd name="connsiteY13" fmla="*/ 847725 h 2243138"/>
              <a:gd name="connsiteX14" fmla="*/ 3381375 w 3381375"/>
              <a:gd name="connsiteY14" fmla="*/ 466725 h 2243138"/>
              <a:gd name="connsiteX15" fmla="*/ 1981200 w 3381375"/>
              <a:gd name="connsiteY15" fmla="*/ 0 h 2243138"/>
              <a:gd name="connsiteX16" fmla="*/ 571500 w 3381375"/>
              <a:gd name="connsiteY16" fmla="*/ 152400 h 2243138"/>
              <a:gd name="connsiteX17" fmla="*/ 0 w 3381375"/>
              <a:gd name="connsiteY17" fmla="*/ 1785938 h 2243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81375" h="2243138">
                <a:moveTo>
                  <a:pt x="0" y="1785938"/>
                </a:moveTo>
                <a:lnTo>
                  <a:pt x="757238" y="1524000"/>
                </a:lnTo>
                <a:lnTo>
                  <a:pt x="1176338" y="2062163"/>
                </a:lnTo>
                <a:lnTo>
                  <a:pt x="1457325" y="2243138"/>
                </a:lnTo>
                <a:lnTo>
                  <a:pt x="1604963" y="1804988"/>
                </a:lnTo>
                <a:lnTo>
                  <a:pt x="1604963" y="1633538"/>
                </a:lnTo>
                <a:lnTo>
                  <a:pt x="1676400" y="1433513"/>
                </a:lnTo>
                <a:lnTo>
                  <a:pt x="1743075" y="1266825"/>
                </a:lnTo>
                <a:lnTo>
                  <a:pt x="1862138" y="1104900"/>
                </a:lnTo>
                <a:lnTo>
                  <a:pt x="2047875" y="947738"/>
                </a:lnTo>
                <a:lnTo>
                  <a:pt x="2228850" y="842963"/>
                </a:lnTo>
                <a:lnTo>
                  <a:pt x="2505075" y="762000"/>
                </a:lnTo>
                <a:lnTo>
                  <a:pt x="2838450" y="766763"/>
                </a:lnTo>
                <a:lnTo>
                  <a:pt x="3105150" y="847725"/>
                </a:lnTo>
                <a:lnTo>
                  <a:pt x="3381375" y="466725"/>
                </a:lnTo>
                <a:lnTo>
                  <a:pt x="1981200" y="0"/>
                </a:lnTo>
                <a:lnTo>
                  <a:pt x="571500" y="152400"/>
                </a:lnTo>
                <a:lnTo>
                  <a:pt x="0" y="1785938"/>
                </a:lnTo>
                <a:close/>
              </a:path>
            </a:pathLst>
          </a:custGeom>
          <a:solidFill>
            <a:schemeClr val="bg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Forme libre 14"/>
          <p:cNvSpPr/>
          <p:nvPr/>
        </p:nvSpPr>
        <p:spPr>
          <a:xfrm>
            <a:off x="6091026" y="1584561"/>
            <a:ext cx="497334" cy="380173"/>
          </a:xfrm>
          <a:custGeom>
            <a:avLst/>
            <a:gdLst>
              <a:gd name="connsiteX0" fmla="*/ 0 w 366713"/>
              <a:gd name="connsiteY0" fmla="*/ 0 h 328612"/>
              <a:gd name="connsiteX1" fmla="*/ 228600 w 366713"/>
              <a:gd name="connsiteY1" fmla="*/ 176212 h 328612"/>
              <a:gd name="connsiteX2" fmla="*/ 366713 w 366713"/>
              <a:gd name="connsiteY2" fmla="*/ 328612 h 328612"/>
              <a:gd name="connsiteX3" fmla="*/ 242888 w 366713"/>
              <a:gd name="connsiteY3" fmla="*/ 157162 h 328612"/>
              <a:gd name="connsiteX4" fmla="*/ 0 w 366713"/>
              <a:gd name="connsiteY4" fmla="*/ 0 h 3286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713" h="328612">
                <a:moveTo>
                  <a:pt x="0" y="0"/>
                </a:moveTo>
                <a:lnTo>
                  <a:pt x="228600" y="176212"/>
                </a:lnTo>
                <a:lnTo>
                  <a:pt x="366713" y="328612"/>
                </a:lnTo>
                <a:lnTo>
                  <a:pt x="242888" y="157162"/>
                </a:lnTo>
                <a:lnTo>
                  <a:pt x="0" y="0"/>
                </a:lnTo>
                <a:close/>
              </a:path>
            </a:pathLst>
          </a:custGeom>
          <a:solidFill>
            <a:schemeClr val="bg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198" name="Text Box 179"/>
          <p:cNvSpPr txBox="1">
            <a:spLocks noChangeArrowheads="1"/>
          </p:cNvSpPr>
          <p:nvPr/>
        </p:nvSpPr>
        <p:spPr bwMode="auto">
          <a:xfrm>
            <a:off x="4427984" y="5476210"/>
            <a:ext cx="4140318" cy="261610"/>
          </a:xfrm>
          <a:prstGeom prst="rect">
            <a:avLst/>
          </a:prstGeom>
          <a:solidFill>
            <a:schemeClr val="bg1"/>
          </a:solidFill>
          <a:ln>
            <a:noFill/>
          </a:ln>
          <a:effectLst/>
          <a:extLst/>
        </p:spPr>
        <p:txBody>
          <a:bodyPr wrap="square">
            <a:spAutoFit/>
          </a:bodyPr>
          <a:lstStyle>
            <a:lvl1pPr eaLnBrk="0" hangingPunct="0">
              <a:defRPr sz="2200">
                <a:solidFill>
                  <a:schemeClr val="tx1"/>
                </a:solidFill>
                <a:latin typeface="Times New Roman" pitchFamily="18" charset="0"/>
              </a:defRPr>
            </a:lvl1pPr>
            <a:lvl2pPr marL="742950" indent="-285750" eaLnBrk="0" hangingPunct="0">
              <a:defRPr sz="2200">
                <a:solidFill>
                  <a:schemeClr val="tx1"/>
                </a:solidFill>
                <a:latin typeface="Times New Roman" pitchFamily="18" charset="0"/>
              </a:defRPr>
            </a:lvl2pPr>
            <a:lvl3pPr marL="1143000" indent="-228600" eaLnBrk="0" hangingPunct="0">
              <a:defRPr sz="2200">
                <a:solidFill>
                  <a:schemeClr val="tx1"/>
                </a:solidFill>
                <a:latin typeface="Times New Roman" pitchFamily="18" charset="0"/>
              </a:defRPr>
            </a:lvl3pPr>
            <a:lvl4pPr marL="1600200" indent="-228600" eaLnBrk="0" hangingPunct="0">
              <a:defRPr sz="2200">
                <a:solidFill>
                  <a:schemeClr val="tx1"/>
                </a:solidFill>
                <a:latin typeface="Times New Roman" pitchFamily="18" charset="0"/>
              </a:defRPr>
            </a:lvl4pPr>
            <a:lvl5pPr marL="2057400" indent="-228600" eaLnBrk="0" hangingPunct="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gn="r" eaLnBrk="1" hangingPunct="1">
              <a:spcBef>
                <a:spcPct val="50000"/>
              </a:spcBef>
            </a:pPr>
            <a:r>
              <a:rPr lang="fr-FR" sz="1100" dirty="0" smtClean="0">
                <a:solidFill>
                  <a:srgbClr val="000099"/>
                </a:solidFill>
              </a:rPr>
              <a:t>Michel </a:t>
            </a:r>
            <a:r>
              <a:rPr lang="fr-FR" sz="1100" dirty="0" err="1" smtClean="0">
                <a:solidFill>
                  <a:srgbClr val="000099"/>
                </a:solidFill>
              </a:rPr>
              <a:t>Weinachter</a:t>
            </a:r>
            <a:r>
              <a:rPr lang="fr-FR" sz="1100" dirty="0" smtClean="0">
                <a:solidFill>
                  <a:srgbClr val="000099"/>
                </a:solidFill>
              </a:rPr>
              <a:t> Wikimédia Commons cc-by : </a:t>
            </a:r>
            <a:r>
              <a:rPr lang="fr-FR" sz="1100" dirty="0">
                <a:solidFill>
                  <a:srgbClr val="000099"/>
                </a:solidFill>
                <a:hlinkClick r:id="rId5"/>
              </a:rPr>
              <a:t>Source</a:t>
            </a:r>
            <a:endParaRPr lang="fr-FR" sz="1100" dirty="0">
              <a:solidFill>
                <a:srgbClr val="000099"/>
              </a:solidFill>
            </a:endParaRPr>
          </a:p>
        </p:txBody>
      </p:sp>
      <p:sp>
        <p:nvSpPr>
          <p:cNvPr id="14" name="ZoneTexte 13"/>
          <p:cNvSpPr txBox="1"/>
          <p:nvPr/>
        </p:nvSpPr>
        <p:spPr>
          <a:xfrm>
            <a:off x="357158" y="3916928"/>
            <a:ext cx="360040" cy="369332"/>
          </a:xfrm>
          <a:prstGeom prst="rect">
            <a:avLst/>
          </a:prstGeom>
          <a:noFill/>
        </p:spPr>
        <p:txBody>
          <a:bodyPr wrap="square" rtlCol="0">
            <a:spAutoFit/>
          </a:bodyPr>
          <a:lstStyle/>
          <a:p>
            <a:r>
              <a:rPr lang="fr-FR" b="1" dirty="0">
                <a:solidFill>
                  <a:srgbClr val="FF0000"/>
                </a:solidFill>
                <a:sym typeface="Wingdings" panose="05000000000000000000" pitchFamily="2" charset="2"/>
              </a:rPr>
              <a:t></a:t>
            </a:r>
            <a:endParaRPr lang="fr-FR" b="1" dirty="0">
              <a:solidFill>
                <a:srgbClr val="FF0000"/>
              </a:solidFill>
            </a:endParaRPr>
          </a:p>
        </p:txBody>
      </p:sp>
      <p:grpSp>
        <p:nvGrpSpPr>
          <p:cNvPr id="6" name="Groupe 5"/>
          <p:cNvGrpSpPr/>
          <p:nvPr/>
        </p:nvGrpSpPr>
        <p:grpSpPr>
          <a:xfrm>
            <a:off x="4211960" y="4721873"/>
            <a:ext cx="2693791" cy="461665"/>
            <a:chOff x="4211960" y="4721873"/>
            <a:chExt cx="2693791" cy="461665"/>
          </a:xfrm>
        </p:grpSpPr>
        <p:sp>
          <p:nvSpPr>
            <p:cNvPr id="16" name="Text Box 6"/>
            <p:cNvSpPr txBox="1">
              <a:spLocks noChangeArrowheads="1"/>
            </p:cNvSpPr>
            <p:nvPr/>
          </p:nvSpPr>
          <p:spPr bwMode="auto">
            <a:xfrm>
              <a:off x="4942791" y="4721873"/>
              <a:ext cx="1962960"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200">
                  <a:solidFill>
                    <a:schemeClr val="tx1"/>
                  </a:solidFill>
                  <a:latin typeface="Times New Roman" pitchFamily="18" charset="0"/>
                </a:defRPr>
              </a:lvl1pPr>
              <a:lvl2pPr marL="742950" indent="-285750" eaLnBrk="0" hangingPunct="0">
                <a:defRPr sz="2200">
                  <a:solidFill>
                    <a:schemeClr val="tx1"/>
                  </a:solidFill>
                  <a:latin typeface="Times New Roman" pitchFamily="18" charset="0"/>
                </a:defRPr>
              </a:lvl2pPr>
              <a:lvl3pPr marL="1143000" indent="-228600" eaLnBrk="0" hangingPunct="0">
                <a:defRPr sz="2200">
                  <a:solidFill>
                    <a:schemeClr val="tx1"/>
                  </a:solidFill>
                  <a:latin typeface="Times New Roman" pitchFamily="18" charset="0"/>
                </a:defRPr>
              </a:lvl3pPr>
              <a:lvl4pPr marL="1600200" indent="-228600" eaLnBrk="0" hangingPunct="0">
                <a:defRPr sz="2200">
                  <a:solidFill>
                    <a:schemeClr val="tx1"/>
                  </a:solidFill>
                  <a:latin typeface="Times New Roman" pitchFamily="18" charset="0"/>
                </a:defRPr>
              </a:lvl4pPr>
              <a:lvl5pPr marL="2057400" indent="-228600" eaLnBrk="0" hangingPunct="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spcBef>
                  <a:spcPct val="50000"/>
                </a:spcBef>
              </a:pPr>
              <a:r>
                <a:rPr lang="fr-FR" sz="1200" dirty="0" smtClean="0"/>
                <a:t>Voir</a:t>
              </a:r>
              <a:r>
                <a:rPr lang="fr-FR" sz="1200" dirty="0" smtClean="0">
                  <a:solidFill>
                    <a:srgbClr val="000099"/>
                  </a:solidFill>
                </a:rPr>
                <a:t> </a:t>
              </a:r>
              <a:r>
                <a:rPr lang="fr-FR" sz="1200" dirty="0" smtClean="0">
                  <a:solidFill>
                    <a:srgbClr val="800000"/>
                  </a:solidFill>
                  <a:hlinkClick r:id="rId6"/>
                </a:rPr>
                <a:t>module «</a:t>
              </a:r>
              <a:r>
                <a:rPr lang="fr-FR" sz="1200" dirty="0">
                  <a:solidFill>
                    <a:srgbClr val="800000"/>
                  </a:solidFill>
                  <a:hlinkClick r:id="rId6"/>
                </a:rPr>
                <a:t> Evaluation de projet et étude d’impact »</a:t>
              </a:r>
              <a:endParaRPr lang="fr-FR" sz="1200" dirty="0">
                <a:solidFill>
                  <a:srgbClr val="800000"/>
                </a:solidFill>
              </a:endParaRPr>
            </a:p>
          </p:txBody>
        </p:sp>
        <p:cxnSp>
          <p:nvCxnSpPr>
            <p:cNvPr id="5" name="Connecteur droit avec flèche 4"/>
            <p:cNvCxnSpPr/>
            <p:nvPr/>
          </p:nvCxnSpPr>
          <p:spPr>
            <a:xfrm flipV="1">
              <a:off x="4211960" y="4945732"/>
              <a:ext cx="648072" cy="15031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9746590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2" grpId="0" animBg="1"/>
      <p:bldP spid="13"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
          <p:cNvSpPr>
            <a:spLocks noGrp="1" noChangeArrowheads="1"/>
          </p:cNvSpPr>
          <p:nvPr>
            <p:ph type="title"/>
          </p:nvPr>
        </p:nvSpPr>
        <p:spPr>
          <a:prstGeom prst="rect">
            <a:avLst/>
          </a:prstGeom>
        </p:spPr>
        <p:txBody>
          <a:bodyPr/>
          <a:lstStyle/>
          <a:p>
            <a:r>
              <a:rPr lang="fr-FR" sz="2800" b="1" dirty="0" smtClean="0"/>
              <a:t>Le triangle Qualité – Coût - Délai</a:t>
            </a:r>
          </a:p>
        </p:txBody>
      </p:sp>
      <p:sp>
        <p:nvSpPr>
          <p:cNvPr id="134151" name="Text Box 7"/>
          <p:cNvSpPr txBox="1">
            <a:spLocks noChangeArrowheads="1"/>
          </p:cNvSpPr>
          <p:nvPr/>
        </p:nvSpPr>
        <p:spPr bwMode="auto">
          <a:xfrm>
            <a:off x="2915816" y="4762807"/>
            <a:ext cx="2880320" cy="83099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bg1"/>
                </a:solidFill>
                <a:latin typeface="Times New Roman" pitchFamily="18" charset="0"/>
                <a:cs typeface="Lucida Sans Unicode" pitchFamily="34" charset="0"/>
              </a:defRPr>
            </a:lvl1pPr>
            <a:lvl2pPr marL="742950" indent="-285750">
              <a:defRPr sz="2400">
                <a:solidFill>
                  <a:schemeClr val="bg1"/>
                </a:solidFill>
                <a:latin typeface="Times New Roman" pitchFamily="18" charset="0"/>
                <a:cs typeface="Lucida Sans Unicode" pitchFamily="34" charset="0"/>
              </a:defRPr>
            </a:lvl2pPr>
            <a:lvl3pPr marL="1143000" indent="-228600">
              <a:defRPr sz="2400">
                <a:solidFill>
                  <a:schemeClr val="bg1"/>
                </a:solidFill>
                <a:latin typeface="Times New Roman" pitchFamily="18" charset="0"/>
                <a:cs typeface="Lucida Sans Unicode" pitchFamily="34" charset="0"/>
              </a:defRPr>
            </a:lvl3pPr>
            <a:lvl4pPr marL="1600200" indent="-228600">
              <a:defRPr sz="2400">
                <a:solidFill>
                  <a:schemeClr val="bg1"/>
                </a:solidFill>
                <a:latin typeface="Times New Roman" pitchFamily="18" charset="0"/>
                <a:cs typeface="Lucida Sans Unicode" pitchFamily="34" charset="0"/>
              </a:defRPr>
            </a:lvl4pPr>
            <a:lvl5pPr marL="2057400" indent="-228600">
              <a:defRPr sz="2400">
                <a:solidFill>
                  <a:schemeClr val="bg1"/>
                </a:solidFill>
                <a:latin typeface="Times New Roman" pitchFamily="18" charset="0"/>
                <a:cs typeface="Lucida Sans Unicode" pitchFamily="34" charset="0"/>
              </a:defRPr>
            </a:lvl5pPr>
            <a:lvl6pPr marL="2514600" indent="-228600" defTabSz="449263" eaLnBrk="0" fontAlgn="base" hangingPunct="0">
              <a:lnSpc>
                <a:spcPct val="86000"/>
              </a:lnSpc>
              <a:spcBef>
                <a:spcPct val="0"/>
              </a:spcBef>
              <a:spcAft>
                <a:spcPct val="0"/>
              </a:spcAft>
              <a:buClr>
                <a:srgbClr val="000099"/>
              </a:buClr>
              <a:buSzPct val="100000"/>
              <a:buFont typeface="Times New Roman" pitchFamily="18" charset="0"/>
              <a:defRPr sz="2400">
                <a:solidFill>
                  <a:schemeClr val="bg1"/>
                </a:solidFill>
                <a:latin typeface="Times New Roman" pitchFamily="18" charset="0"/>
                <a:cs typeface="Lucida Sans Unicode" pitchFamily="34" charset="0"/>
              </a:defRPr>
            </a:lvl6pPr>
            <a:lvl7pPr marL="2971800" indent="-228600" defTabSz="449263" eaLnBrk="0" fontAlgn="base" hangingPunct="0">
              <a:lnSpc>
                <a:spcPct val="86000"/>
              </a:lnSpc>
              <a:spcBef>
                <a:spcPct val="0"/>
              </a:spcBef>
              <a:spcAft>
                <a:spcPct val="0"/>
              </a:spcAft>
              <a:buClr>
                <a:srgbClr val="000099"/>
              </a:buClr>
              <a:buSzPct val="100000"/>
              <a:buFont typeface="Times New Roman" pitchFamily="18" charset="0"/>
              <a:defRPr sz="2400">
                <a:solidFill>
                  <a:schemeClr val="bg1"/>
                </a:solidFill>
                <a:latin typeface="Times New Roman" pitchFamily="18" charset="0"/>
                <a:cs typeface="Lucida Sans Unicode" pitchFamily="34" charset="0"/>
              </a:defRPr>
            </a:lvl7pPr>
            <a:lvl8pPr marL="3429000" indent="-228600" defTabSz="449263" eaLnBrk="0" fontAlgn="base" hangingPunct="0">
              <a:lnSpc>
                <a:spcPct val="86000"/>
              </a:lnSpc>
              <a:spcBef>
                <a:spcPct val="0"/>
              </a:spcBef>
              <a:spcAft>
                <a:spcPct val="0"/>
              </a:spcAft>
              <a:buClr>
                <a:srgbClr val="000099"/>
              </a:buClr>
              <a:buSzPct val="100000"/>
              <a:buFont typeface="Times New Roman" pitchFamily="18" charset="0"/>
              <a:defRPr sz="2400">
                <a:solidFill>
                  <a:schemeClr val="bg1"/>
                </a:solidFill>
                <a:latin typeface="Times New Roman" pitchFamily="18" charset="0"/>
                <a:cs typeface="Lucida Sans Unicode" pitchFamily="34" charset="0"/>
              </a:defRPr>
            </a:lvl8pPr>
            <a:lvl9pPr marL="3886200" indent="-228600" defTabSz="449263" eaLnBrk="0" fontAlgn="base" hangingPunct="0">
              <a:lnSpc>
                <a:spcPct val="86000"/>
              </a:lnSpc>
              <a:spcBef>
                <a:spcPct val="0"/>
              </a:spcBef>
              <a:spcAft>
                <a:spcPct val="0"/>
              </a:spcAft>
              <a:buClr>
                <a:srgbClr val="000099"/>
              </a:buClr>
              <a:buSzPct val="100000"/>
              <a:buFont typeface="Times New Roman" pitchFamily="18" charset="0"/>
              <a:defRPr sz="2400">
                <a:solidFill>
                  <a:schemeClr val="bg1"/>
                </a:solidFill>
                <a:latin typeface="Times New Roman" pitchFamily="18" charset="0"/>
                <a:cs typeface="Lucida Sans Unicode" pitchFamily="34" charset="0"/>
              </a:defRPr>
            </a:lvl9pPr>
          </a:lstStyle>
          <a:p>
            <a:pPr defTabSz="449263" eaLnBrk="0" hangingPunct="0">
              <a:spcBef>
                <a:spcPct val="30000"/>
              </a:spcBef>
              <a:buClr>
                <a:srgbClr val="000000"/>
              </a:buClr>
              <a:buSzPct val="100000"/>
            </a:pPr>
            <a:r>
              <a:rPr lang="fr-FR" sz="1600" b="1" dirty="0" smtClean="0">
                <a:solidFill>
                  <a:schemeClr val="tx2">
                    <a:lumMod val="75000"/>
                  </a:schemeClr>
                </a:solidFill>
                <a:latin typeface="+mn-lt"/>
              </a:rPr>
              <a:t>Qualité</a:t>
            </a:r>
            <a:r>
              <a:rPr lang="fr-FR" sz="1600" dirty="0" smtClean="0">
                <a:solidFill>
                  <a:schemeClr val="tx2">
                    <a:lumMod val="75000"/>
                  </a:schemeClr>
                </a:solidFill>
                <a:latin typeface="+mn-lt"/>
              </a:rPr>
              <a:t>: spécifications </a:t>
            </a:r>
            <a:r>
              <a:rPr lang="fr-FR" sz="1600" dirty="0">
                <a:solidFill>
                  <a:schemeClr val="tx2">
                    <a:lumMod val="75000"/>
                  </a:schemeClr>
                </a:solidFill>
                <a:latin typeface="+mn-lt"/>
              </a:rPr>
              <a:t>techniques : </a:t>
            </a:r>
            <a:r>
              <a:rPr lang="fr-FR" sz="1600" dirty="0" smtClean="0">
                <a:solidFill>
                  <a:schemeClr val="tx2">
                    <a:lumMod val="75000"/>
                  </a:schemeClr>
                </a:solidFill>
                <a:latin typeface="+mn-lt"/>
              </a:rPr>
              <a:t>fonctions</a:t>
            </a:r>
            <a:r>
              <a:rPr lang="fr-FR" sz="1600" dirty="0">
                <a:solidFill>
                  <a:schemeClr val="tx2">
                    <a:lumMod val="75000"/>
                  </a:schemeClr>
                </a:solidFill>
                <a:latin typeface="+mn-lt"/>
              </a:rPr>
              <a:t>, </a:t>
            </a:r>
            <a:r>
              <a:rPr lang="fr-FR" sz="1600" dirty="0" smtClean="0">
                <a:solidFill>
                  <a:schemeClr val="tx2">
                    <a:lumMod val="75000"/>
                  </a:schemeClr>
                </a:solidFill>
                <a:latin typeface="+mn-lt"/>
              </a:rPr>
              <a:t>fiabilité</a:t>
            </a:r>
            <a:r>
              <a:rPr lang="fr-FR" sz="1600" dirty="0">
                <a:solidFill>
                  <a:schemeClr val="tx2">
                    <a:lumMod val="75000"/>
                  </a:schemeClr>
                </a:solidFill>
                <a:latin typeface="+mn-lt"/>
              </a:rPr>
              <a:t>, </a:t>
            </a:r>
            <a:r>
              <a:rPr lang="fr-FR" sz="1600" dirty="0" smtClean="0">
                <a:solidFill>
                  <a:schemeClr val="tx2">
                    <a:lumMod val="75000"/>
                  </a:schemeClr>
                </a:solidFill>
                <a:latin typeface="+mn-lt"/>
              </a:rPr>
              <a:t>ergonomie</a:t>
            </a:r>
            <a:r>
              <a:rPr lang="fr-FR" sz="1600" dirty="0">
                <a:solidFill>
                  <a:schemeClr val="tx2">
                    <a:lumMod val="75000"/>
                  </a:schemeClr>
                </a:solidFill>
                <a:latin typeface="+mn-lt"/>
              </a:rPr>
              <a:t>…</a:t>
            </a:r>
          </a:p>
        </p:txBody>
      </p:sp>
      <p:sp>
        <p:nvSpPr>
          <p:cNvPr id="134152" name="Text Box 8"/>
          <p:cNvSpPr txBox="1">
            <a:spLocks noChangeArrowheads="1"/>
          </p:cNvSpPr>
          <p:nvPr/>
        </p:nvSpPr>
        <p:spPr bwMode="auto">
          <a:xfrm>
            <a:off x="7001472" y="1419758"/>
            <a:ext cx="2035025" cy="107721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bg1"/>
                </a:solidFill>
                <a:latin typeface="Times New Roman" pitchFamily="18" charset="0"/>
                <a:cs typeface="Lucida Sans Unicode" pitchFamily="34" charset="0"/>
              </a:defRPr>
            </a:lvl1pPr>
            <a:lvl2pPr marL="742950" indent="-285750">
              <a:defRPr sz="2400">
                <a:solidFill>
                  <a:schemeClr val="bg1"/>
                </a:solidFill>
                <a:latin typeface="Times New Roman" pitchFamily="18" charset="0"/>
                <a:cs typeface="Lucida Sans Unicode" pitchFamily="34" charset="0"/>
              </a:defRPr>
            </a:lvl2pPr>
            <a:lvl3pPr marL="1143000" indent="-228600">
              <a:defRPr sz="2400">
                <a:solidFill>
                  <a:schemeClr val="bg1"/>
                </a:solidFill>
                <a:latin typeface="Times New Roman" pitchFamily="18" charset="0"/>
                <a:cs typeface="Lucida Sans Unicode" pitchFamily="34" charset="0"/>
              </a:defRPr>
            </a:lvl3pPr>
            <a:lvl4pPr marL="1600200" indent="-228600">
              <a:defRPr sz="2400">
                <a:solidFill>
                  <a:schemeClr val="bg1"/>
                </a:solidFill>
                <a:latin typeface="Times New Roman" pitchFamily="18" charset="0"/>
                <a:cs typeface="Lucida Sans Unicode" pitchFamily="34" charset="0"/>
              </a:defRPr>
            </a:lvl4pPr>
            <a:lvl5pPr marL="2057400" indent="-228600">
              <a:defRPr sz="2400">
                <a:solidFill>
                  <a:schemeClr val="bg1"/>
                </a:solidFill>
                <a:latin typeface="Times New Roman" pitchFamily="18" charset="0"/>
                <a:cs typeface="Lucida Sans Unicode" pitchFamily="34" charset="0"/>
              </a:defRPr>
            </a:lvl5pPr>
            <a:lvl6pPr marL="2514600" indent="-228600" defTabSz="449263" eaLnBrk="0" fontAlgn="base" hangingPunct="0">
              <a:lnSpc>
                <a:spcPct val="86000"/>
              </a:lnSpc>
              <a:spcBef>
                <a:spcPct val="0"/>
              </a:spcBef>
              <a:spcAft>
                <a:spcPct val="0"/>
              </a:spcAft>
              <a:buClr>
                <a:srgbClr val="000099"/>
              </a:buClr>
              <a:buSzPct val="100000"/>
              <a:buFont typeface="Times New Roman" pitchFamily="18" charset="0"/>
              <a:defRPr sz="2400">
                <a:solidFill>
                  <a:schemeClr val="bg1"/>
                </a:solidFill>
                <a:latin typeface="Times New Roman" pitchFamily="18" charset="0"/>
                <a:cs typeface="Lucida Sans Unicode" pitchFamily="34" charset="0"/>
              </a:defRPr>
            </a:lvl6pPr>
            <a:lvl7pPr marL="2971800" indent="-228600" defTabSz="449263" eaLnBrk="0" fontAlgn="base" hangingPunct="0">
              <a:lnSpc>
                <a:spcPct val="86000"/>
              </a:lnSpc>
              <a:spcBef>
                <a:spcPct val="0"/>
              </a:spcBef>
              <a:spcAft>
                <a:spcPct val="0"/>
              </a:spcAft>
              <a:buClr>
                <a:srgbClr val="000099"/>
              </a:buClr>
              <a:buSzPct val="100000"/>
              <a:buFont typeface="Times New Roman" pitchFamily="18" charset="0"/>
              <a:defRPr sz="2400">
                <a:solidFill>
                  <a:schemeClr val="bg1"/>
                </a:solidFill>
                <a:latin typeface="Times New Roman" pitchFamily="18" charset="0"/>
                <a:cs typeface="Lucida Sans Unicode" pitchFamily="34" charset="0"/>
              </a:defRPr>
            </a:lvl7pPr>
            <a:lvl8pPr marL="3429000" indent="-228600" defTabSz="449263" eaLnBrk="0" fontAlgn="base" hangingPunct="0">
              <a:lnSpc>
                <a:spcPct val="86000"/>
              </a:lnSpc>
              <a:spcBef>
                <a:spcPct val="0"/>
              </a:spcBef>
              <a:spcAft>
                <a:spcPct val="0"/>
              </a:spcAft>
              <a:buClr>
                <a:srgbClr val="000099"/>
              </a:buClr>
              <a:buSzPct val="100000"/>
              <a:buFont typeface="Times New Roman" pitchFamily="18" charset="0"/>
              <a:defRPr sz="2400">
                <a:solidFill>
                  <a:schemeClr val="bg1"/>
                </a:solidFill>
                <a:latin typeface="Times New Roman" pitchFamily="18" charset="0"/>
                <a:cs typeface="Lucida Sans Unicode" pitchFamily="34" charset="0"/>
              </a:defRPr>
            </a:lvl8pPr>
            <a:lvl9pPr marL="3886200" indent="-228600" defTabSz="449263" eaLnBrk="0" fontAlgn="base" hangingPunct="0">
              <a:lnSpc>
                <a:spcPct val="86000"/>
              </a:lnSpc>
              <a:spcBef>
                <a:spcPct val="0"/>
              </a:spcBef>
              <a:spcAft>
                <a:spcPct val="0"/>
              </a:spcAft>
              <a:buClr>
                <a:srgbClr val="000099"/>
              </a:buClr>
              <a:buSzPct val="100000"/>
              <a:buFont typeface="Times New Roman" pitchFamily="18" charset="0"/>
              <a:defRPr sz="2400">
                <a:solidFill>
                  <a:schemeClr val="bg1"/>
                </a:solidFill>
                <a:latin typeface="Times New Roman" pitchFamily="18" charset="0"/>
                <a:cs typeface="Lucida Sans Unicode" pitchFamily="34" charset="0"/>
              </a:defRPr>
            </a:lvl9pPr>
          </a:lstStyle>
          <a:p>
            <a:pPr defTabSz="449263" eaLnBrk="0" hangingPunct="0">
              <a:spcBef>
                <a:spcPct val="30000"/>
              </a:spcBef>
              <a:buClr>
                <a:srgbClr val="000000"/>
              </a:buClr>
              <a:buSzPct val="100000"/>
            </a:pPr>
            <a:r>
              <a:rPr lang="fr-FR" sz="1600" b="1" dirty="0" smtClean="0">
                <a:solidFill>
                  <a:schemeClr val="tx2">
                    <a:lumMod val="75000"/>
                  </a:schemeClr>
                </a:solidFill>
                <a:latin typeface="+mj-lt"/>
              </a:rPr>
              <a:t>Délais </a:t>
            </a:r>
            <a:r>
              <a:rPr lang="fr-FR" sz="1600" dirty="0" smtClean="0">
                <a:solidFill>
                  <a:schemeClr val="tx2">
                    <a:lumMod val="75000"/>
                  </a:schemeClr>
                </a:solidFill>
                <a:latin typeface="+mj-lt"/>
              </a:rPr>
              <a:t>: un </a:t>
            </a:r>
            <a:r>
              <a:rPr lang="fr-FR" sz="1600" dirty="0">
                <a:solidFill>
                  <a:schemeClr val="tx2">
                    <a:lumMod val="75000"/>
                  </a:schemeClr>
                </a:solidFill>
                <a:latin typeface="+mj-lt"/>
              </a:rPr>
              <a:t>projet est limité dans le temps : pénalités de retard, date de fin imposée…</a:t>
            </a:r>
          </a:p>
        </p:txBody>
      </p:sp>
      <p:sp>
        <p:nvSpPr>
          <p:cNvPr id="134154" name="Oval 10"/>
          <p:cNvSpPr>
            <a:spLocks noChangeArrowheads="1"/>
          </p:cNvSpPr>
          <p:nvPr/>
        </p:nvSpPr>
        <p:spPr bwMode="auto">
          <a:xfrm>
            <a:off x="8027988" y="5377657"/>
            <a:ext cx="144462" cy="119063"/>
          </a:xfrm>
          <a:prstGeom prst="ellipse">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449263" eaLnBrk="0" hangingPunct="0">
              <a:lnSpc>
                <a:spcPct val="86000"/>
              </a:lnSpc>
              <a:buClr>
                <a:srgbClr val="000099"/>
              </a:buClr>
              <a:buSzPct val="100000"/>
              <a:buFont typeface="Times New Roman" pitchFamily="18" charset="0"/>
              <a:buNone/>
            </a:pPr>
            <a:endParaRPr lang="fr-FR" sz="2400">
              <a:solidFill>
                <a:srgbClr val="FFFFFF"/>
              </a:solidFill>
            </a:endParaRPr>
          </a:p>
        </p:txBody>
      </p:sp>
      <p:sp>
        <p:nvSpPr>
          <p:cNvPr id="134156" name="Text Box 12"/>
          <p:cNvSpPr txBox="1">
            <a:spLocks noChangeArrowheads="1"/>
          </p:cNvSpPr>
          <p:nvPr/>
        </p:nvSpPr>
        <p:spPr bwMode="auto">
          <a:xfrm>
            <a:off x="2643174" y="1428740"/>
            <a:ext cx="2185958" cy="107721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bg1"/>
                </a:solidFill>
                <a:latin typeface="Times New Roman" pitchFamily="18" charset="0"/>
                <a:cs typeface="Lucida Sans Unicode" pitchFamily="34" charset="0"/>
              </a:defRPr>
            </a:lvl1pPr>
            <a:lvl2pPr marL="742950" indent="-285750">
              <a:defRPr sz="2400">
                <a:solidFill>
                  <a:schemeClr val="bg1"/>
                </a:solidFill>
                <a:latin typeface="Times New Roman" pitchFamily="18" charset="0"/>
                <a:cs typeface="Lucida Sans Unicode" pitchFamily="34" charset="0"/>
              </a:defRPr>
            </a:lvl2pPr>
            <a:lvl3pPr marL="1143000" indent="-228600">
              <a:defRPr sz="2400">
                <a:solidFill>
                  <a:schemeClr val="bg1"/>
                </a:solidFill>
                <a:latin typeface="Times New Roman" pitchFamily="18" charset="0"/>
                <a:cs typeface="Lucida Sans Unicode" pitchFamily="34" charset="0"/>
              </a:defRPr>
            </a:lvl3pPr>
            <a:lvl4pPr marL="1600200" indent="-228600">
              <a:defRPr sz="2400">
                <a:solidFill>
                  <a:schemeClr val="bg1"/>
                </a:solidFill>
                <a:latin typeface="Times New Roman" pitchFamily="18" charset="0"/>
                <a:cs typeface="Lucida Sans Unicode" pitchFamily="34" charset="0"/>
              </a:defRPr>
            </a:lvl4pPr>
            <a:lvl5pPr marL="2057400" indent="-228600">
              <a:defRPr sz="2400">
                <a:solidFill>
                  <a:schemeClr val="bg1"/>
                </a:solidFill>
                <a:latin typeface="Times New Roman" pitchFamily="18" charset="0"/>
                <a:cs typeface="Lucida Sans Unicode" pitchFamily="34" charset="0"/>
              </a:defRPr>
            </a:lvl5pPr>
            <a:lvl6pPr marL="2514600" indent="-228600" defTabSz="449263" eaLnBrk="0" fontAlgn="base" hangingPunct="0">
              <a:lnSpc>
                <a:spcPct val="86000"/>
              </a:lnSpc>
              <a:spcBef>
                <a:spcPct val="0"/>
              </a:spcBef>
              <a:spcAft>
                <a:spcPct val="0"/>
              </a:spcAft>
              <a:buClr>
                <a:srgbClr val="000099"/>
              </a:buClr>
              <a:buSzPct val="100000"/>
              <a:buFont typeface="Times New Roman" pitchFamily="18" charset="0"/>
              <a:defRPr sz="2400">
                <a:solidFill>
                  <a:schemeClr val="bg1"/>
                </a:solidFill>
                <a:latin typeface="Times New Roman" pitchFamily="18" charset="0"/>
                <a:cs typeface="Lucida Sans Unicode" pitchFamily="34" charset="0"/>
              </a:defRPr>
            </a:lvl6pPr>
            <a:lvl7pPr marL="2971800" indent="-228600" defTabSz="449263" eaLnBrk="0" fontAlgn="base" hangingPunct="0">
              <a:lnSpc>
                <a:spcPct val="86000"/>
              </a:lnSpc>
              <a:spcBef>
                <a:spcPct val="0"/>
              </a:spcBef>
              <a:spcAft>
                <a:spcPct val="0"/>
              </a:spcAft>
              <a:buClr>
                <a:srgbClr val="000099"/>
              </a:buClr>
              <a:buSzPct val="100000"/>
              <a:buFont typeface="Times New Roman" pitchFamily="18" charset="0"/>
              <a:defRPr sz="2400">
                <a:solidFill>
                  <a:schemeClr val="bg1"/>
                </a:solidFill>
                <a:latin typeface="Times New Roman" pitchFamily="18" charset="0"/>
                <a:cs typeface="Lucida Sans Unicode" pitchFamily="34" charset="0"/>
              </a:defRPr>
            </a:lvl7pPr>
            <a:lvl8pPr marL="3429000" indent="-228600" defTabSz="449263" eaLnBrk="0" fontAlgn="base" hangingPunct="0">
              <a:lnSpc>
                <a:spcPct val="86000"/>
              </a:lnSpc>
              <a:spcBef>
                <a:spcPct val="0"/>
              </a:spcBef>
              <a:spcAft>
                <a:spcPct val="0"/>
              </a:spcAft>
              <a:buClr>
                <a:srgbClr val="000099"/>
              </a:buClr>
              <a:buSzPct val="100000"/>
              <a:buFont typeface="Times New Roman" pitchFamily="18" charset="0"/>
              <a:defRPr sz="2400">
                <a:solidFill>
                  <a:schemeClr val="bg1"/>
                </a:solidFill>
                <a:latin typeface="Times New Roman" pitchFamily="18" charset="0"/>
                <a:cs typeface="Lucida Sans Unicode" pitchFamily="34" charset="0"/>
              </a:defRPr>
            </a:lvl8pPr>
            <a:lvl9pPr marL="3886200" indent="-228600" defTabSz="449263" eaLnBrk="0" fontAlgn="base" hangingPunct="0">
              <a:lnSpc>
                <a:spcPct val="86000"/>
              </a:lnSpc>
              <a:spcBef>
                <a:spcPct val="0"/>
              </a:spcBef>
              <a:spcAft>
                <a:spcPct val="0"/>
              </a:spcAft>
              <a:buClr>
                <a:srgbClr val="000099"/>
              </a:buClr>
              <a:buSzPct val="100000"/>
              <a:buFont typeface="Times New Roman" pitchFamily="18" charset="0"/>
              <a:defRPr sz="2400">
                <a:solidFill>
                  <a:schemeClr val="bg1"/>
                </a:solidFill>
                <a:latin typeface="Times New Roman" pitchFamily="18" charset="0"/>
                <a:cs typeface="Lucida Sans Unicode" pitchFamily="34" charset="0"/>
              </a:defRPr>
            </a:lvl9pPr>
          </a:lstStyle>
          <a:p>
            <a:pPr defTabSz="449263" eaLnBrk="0" hangingPunct="0">
              <a:spcBef>
                <a:spcPct val="30000"/>
              </a:spcBef>
              <a:buClr>
                <a:srgbClr val="000000"/>
              </a:buClr>
              <a:buSzPct val="100000"/>
            </a:pPr>
            <a:r>
              <a:rPr lang="fr-FR" sz="1600" b="1" dirty="0">
                <a:solidFill>
                  <a:schemeClr val="tx2">
                    <a:lumMod val="75000"/>
                  </a:schemeClr>
                </a:solidFill>
                <a:latin typeface="+mn-lt"/>
              </a:rPr>
              <a:t>Budget</a:t>
            </a:r>
            <a:r>
              <a:rPr lang="fr-FR" sz="1600" dirty="0">
                <a:solidFill>
                  <a:schemeClr val="tx2">
                    <a:lumMod val="75000"/>
                  </a:schemeClr>
                </a:solidFill>
                <a:latin typeface="+mn-lt"/>
              </a:rPr>
              <a:t> </a:t>
            </a:r>
            <a:r>
              <a:rPr lang="fr-FR" sz="1600" dirty="0" smtClean="0">
                <a:solidFill>
                  <a:schemeClr val="tx2">
                    <a:lumMod val="75000"/>
                  </a:schemeClr>
                </a:solidFill>
                <a:latin typeface="+mn-lt"/>
              </a:rPr>
              <a:t>: </a:t>
            </a:r>
            <a:r>
              <a:rPr lang="fr-FR" sz="1600" dirty="0">
                <a:solidFill>
                  <a:schemeClr val="tx2">
                    <a:lumMod val="75000"/>
                  </a:schemeClr>
                </a:solidFill>
                <a:latin typeface="+mn-lt"/>
              </a:rPr>
              <a:t>salaires, achats, machines, </a:t>
            </a:r>
            <a:r>
              <a:rPr lang="fr-FR" sz="1600" dirty="0" smtClean="0">
                <a:solidFill>
                  <a:schemeClr val="tx2">
                    <a:lumMod val="75000"/>
                  </a:schemeClr>
                </a:solidFill>
                <a:latin typeface="+mn-lt"/>
              </a:rPr>
              <a:t>prototype</a:t>
            </a:r>
            <a:r>
              <a:rPr lang="fr-FR" sz="1600" dirty="0">
                <a:solidFill>
                  <a:schemeClr val="tx2">
                    <a:lumMod val="75000"/>
                  </a:schemeClr>
                </a:solidFill>
                <a:latin typeface="+mn-lt"/>
              </a:rPr>
              <a:t>, prestations externes…</a:t>
            </a:r>
          </a:p>
        </p:txBody>
      </p:sp>
      <p:grpSp>
        <p:nvGrpSpPr>
          <p:cNvPr id="13" name="Groupe 12"/>
          <p:cNvGrpSpPr/>
          <p:nvPr/>
        </p:nvGrpSpPr>
        <p:grpSpPr>
          <a:xfrm>
            <a:off x="3275857" y="997294"/>
            <a:ext cx="4608511" cy="4062065"/>
            <a:chOff x="3203848" y="1196752"/>
            <a:chExt cx="5138333" cy="4874478"/>
          </a:xfrm>
        </p:grpSpPr>
        <p:sp>
          <p:nvSpPr>
            <p:cNvPr id="9" name="Triangle isocèle 8"/>
            <p:cNvSpPr/>
            <p:nvPr/>
          </p:nvSpPr>
          <p:spPr>
            <a:xfrm>
              <a:off x="3347864" y="1196752"/>
              <a:ext cx="4761169" cy="4104456"/>
            </a:xfrm>
            <a:prstGeom prst="triangle">
              <a:avLst/>
            </a:prstGeom>
            <a:ln>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10" name="ZoneTexte 9"/>
            <p:cNvSpPr txBox="1"/>
            <p:nvPr/>
          </p:nvSpPr>
          <p:spPr>
            <a:xfrm>
              <a:off x="3203848" y="3068960"/>
              <a:ext cx="740652" cy="553998"/>
            </a:xfrm>
            <a:prstGeom prst="rect">
              <a:avLst/>
            </a:prstGeom>
            <a:noFill/>
          </p:spPr>
          <p:txBody>
            <a:bodyPr wrap="none" rtlCol="0">
              <a:spAutoFit/>
            </a:bodyPr>
            <a:lstStyle/>
            <a:p>
              <a:r>
                <a:rPr lang="fr-FR" sz="2400" b="1" dirty="0" err="1" smtClean="0"/>
                <a:t>Cost</a:t>
              </a:r>
              <a:endParaRPr lang="fr-FR" sz="2400" b="1" dirty="0"/>
            </a:p>
          </p:txBody>
        </p:sp>
        <p:sp>
          <p:nvSpPr>
            <p:cNvPr id="11" name="ZoneTexte 10"/>
            <p:cNvSpPr txBox="1"/>
            <p:nvPr/>
          </p:nvSpPr>
          <p:spPr>
            <a:xfrm>
              <a:off x="7524328" y="2996952"/>
              <a:ext cx="817853" cy="553998"/>
            </a:xfrm>
            <a:prstGeom prst="rect">
              <a:avLst/>
            </a:prstGeom>
            <a:noFill/>
          </p:spPr>
          <p:txBody>
            <a:bodyPr wrap="none" rtlCol="0">
              <a:spAutoFit/>
            </a:bodyPr>
            <a:lstStyle/>
            <a:p>
              <a:r>
                <a:rPr lang="fr-FR" sz="2400" b="1" dirty="0" smtClean="0"/>
                <a:t>Time</a:t>
              </a:r>
              <a:endParaRPr lang="fr-FR" sz="2400" b="1" dirty="0"/>
            </a:p>
          </p:txBody>
        </p:sp>
        <p:sp>
          <p:nvSpPr>
            <p:cNvPr id="12" name="ZoneTexte 11"/>
            <p:cNvSpPr txBox="1"/>
            <p:nvPr/>
          </p:nvSpPr>
          <p:spPr>
            <a:xfrm>
              <a:off x="5220072" y="5517232"/>
              <a:ext cx="943015" cy="553998"/>
            </a:xfrm>
            <a:prstGeom prst="rect">
              <a:avLst/>
            </a:prstGeom>
            <a:noFill/>
          </p:spPr>
          <p:txBody>
            <a:bodyPr wrap="none" rtlCol="0">
              <a:spAutoFit/>
            </a:bodyPr>
            <a:lstStyle/>
            <a:p>
              <a:r>
                <a:rPr lang="fr-FR" sz="2400" b="1" dirty="0" smtClean="0"/>
                <a:t>Scope</a:t>
              </a:r>
              <a:endParaRPr lang="fr-FR" sz="2400" b="1" dirty="0"/>
            </a:p>
          </p:txBody>
        </p:sp>
      </p:grpSp>
      <p:sp>
        <p:nvSpPr>
          <p:cNvPr id="2" name="Espace réservé du numéro de diapositive 1"/>
          <p:cNvSpPr>
            <a:spLocks noGrp="1"/>
          </p:cNvSpPr>
          <p:nvPr>
            <p:ph type="sldNum" sz="quarter" idx="10"/>
          </p:nvPr>
        </p:nvSpPr>
        <p:spPr/>
        <p:txBody>
          <a:bodyPr/>
          <a:lstStyle/>
          <a:p>
            <a:pPr>
              <a:defRPr/>
            </a:pPr>
            <a:fld id="{7F07B8DE-9430-46E8-A38B-5DA0DE501445}" type="slidenum">
              <a:rPr lang="fr-FR" smtClean="0"/>
              <a:pPr>
                <a:defRPr/>
              </a:pPr>
              <a:t>12</a:t>
            </a:fld>
            <a:endParaRPr lang="fr-FR"/>
          </a:p>
        </p:txBody>
      </p:sp>
      <p:sp>
        <p:nvSpPr>
          <p:cNvPr id="14" name="ZoneTexte 13"/>
          <p:cNvSpPr txBox="1"/>
          <p:nvPr/>
        </p:nvSpPr>
        <p:spPr>
          <a:xfrm>
            <a:off x="357158" y="4288368"/>
            <a:ext cx="360040" cy="369332"/>
          </a:xfrm>
          <a:prstGeom prst="rect">
            <a:avLst/>
          </a:prstGeom>
          <a:noFill/>
        </p:spPr>
        <p:txBody>
          <a:bodyPr wrap="square" rtlCol="0">
            <a:spAutoFit/>
          </a:bodyPr>
          <a:lstStyle/>
          <a:p>
            <a:r>
              <a:rPr lang="fr-FR" b="1" dirty="0">
                <a:solidFill>
                  <a:srgbClr val="FF0000"/>
                </a:solidFill>
                <a:sym typeface="Wingdings" panose="05000000000000000000" pitchFamily="2" charset="2"/>
              </a:rPr>
              <a:t></a:t>
            </a:r>
            <a:endParaRPr lang="fr-FR" b="1" dirty="0">
              <a:solidFill>
                <a:srgbClr val="FF0000"/>
              </a:solidFill>
            </a:endParaRPr>
          </a:p>
        </p:txBody>
      </p:sp>
    </p:spTree>
    <p:extLst>
      <p:ext uri="{BB962C8B-B14F-4D97-AF65-F5344CB8AC3E}">
        <p14:creationId xmlns:p14="http://schemas.microsoft.com/office/powerpoint/2010/main" val="24406495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out)">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34151"/>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34152"/>
                                        </p:tgtEl>
                                        <p:attrNameLst>
                                          <p:attrName>style.visibility</p:attrName>
                                        </p:attrNameLst>
                                      </p:cBhvr>
                                      <p:to>
                                        <p:strVal val="visible"/>
                                      </p:to>
                                    </p:set>
                                  </p:childTnLst>
                                </p:cTn>
                              </p:par>
                              <p:par>
                                <p:cTn id="16" presetID="1" presetClass="exit" presetSubtype="0" fill="hold" grpId="1" nodeType="withEffect">
                                  <p:stCondLst>
                                    <p:cond delay="0"/>
                                  </p:stCondLst>
                                  <p:childTnLst>
                                    <p:set>
                                      <p:cBhvr>
                                        <p:cTn id="17" dur="1" fill="hold">
                                          <p:stCondLst>
                                            <p:cond delay="0"/>
                                          </p:stCondLst>
                                        </p:cTn>
                                        <p:tgtEl>
                                          <p:spTgt spid="134151"/>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34156"/>
                                        </p:tgtEl>
                                        <p:attrNameLst>
                                          <p:attrName>style.visibility</p:attrName>
                                        </p:attrNameLst>
                                      </p:cBhvr>
                                      <p:to>
                                        <p:strVal val="visible"/>
                                      </p:to>
                                    </p:set>
                                  </p:childTnLst>
                                </p:cTn>
                              </p:par>
                              <p:par>
                                <p:cTn id="22" presetID="1" presetClass="exit" presetSubtype="0" fill="hold" grpId="1" nodeType="withEffect">
                                  <p:stCondLst>
                                    <p:cond delay="0"/>
                                  </p:stCondLst>
                                  <p:childTnLst>
                                    <p:set>
                                      <p:cBhvr>
                                        <p:cTn id="23" dur="1" fill="hold">
                                          <p:stCondLst>
                                            <p:cond delay="0"/>
                                          </p:stCondLst>
                                        </p:cTn>
                                        <p:tgtEl>
                                          <p:spTgt spid="134152"/>
                                        </p:tgtEl>
                                        <p:attrNameLst>
                                          <p:attrName>style.visibility</p:attrName>
                                        </p:attrNameLst>
                                      </p:cBhvr>
                                      <p:to>
                                        <p:strVal val="hidden"/>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nodePh="1">
                                  <p:stCondLst>
                                    <p:cond delay="0"/>
                                  </p:stCondLst>
                                  <p:endCondLst>
                                    <p:cond evt="begin" delay="0">
                                      <p:tn val="26"/>
                                    </p:cond>
                                  </p:endCondLst>
                                  <p:childTnLst>
                                    <p:set>
                                      <p:cBhvr>
                                        <p:cTn id="27" dur="1" fill="hold">
                                          <p:stCondLst>
                                            <p:cond delay="0"/>
                                          </p:stCondLst>
                                        </p:cTn>
                                        <p:tgtEl>
                                          <p:spTgt spid="1341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51" grpId="0"/>
      <p:bldP spid="134151" grpId="1"/>
      <p:bldP spid="134152" grpId="0"/>
      <p:bldP spid="134152" grpId="1"/>
      <p:bldP spid="134154" grpId="0" animBg="1"/>
      <p:bldP spid="13415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oupe 40"/>
          <p:cNvGrpSpPr/>
          <p:nvPr/>
        </p:nvGrpSpPr>
        <p:grpSpPr>
          <a:xfrm>
            <a:off x="3347865" y="997294"/>
            <a:ext cx="4761169" cy="4062065"/>
            <a:chOff x="3347864" y="1196752"/>
            <a:chExt cx="4761169" cy="4874478"/>
          </a:xfrm>
        </p:grpSpPr>
        <p:sp>
          <p:nvSpPr>
            <p:cNvPr id="42" name="Triangle isocèle 41"/>
            <p:cNvSpPr/>
            <p:nvPr/>
          </p:nvSpPr>
          <p:spPr>
            <a:xfrm>
              <a:off x="3347864" y="1196752"/>
              <a:ext cx="4761169" cy="4104456"/>
            </a:xfrm>
            <a:prstGeom prst="triangle">
              <a:avLst/>
            </a:prstGeom>
            <a:ln>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43" name="ZoneTexte 42"/>
            <p:cNvSpPr txBox="1"/>
            <p:nvPr/>
          </p:nvSpPr>
          <p:spPr>
            <a:xfrm>
              <a:off x="3419872" y="2852936"/>
              <a:ext cx="740652" cy="553998"/>
            </a:xfrm>
            <a:prstGeom prst="rect">
              <a:avLst/>
            </a:prstGeom>
            <a:noFill/>
          </p:spPr>
          <p:txBody>
            <a:bodyPr wrap="none" rtlCol="0">
              <a:spAutoFit/>
            </a:bodyPr>
            <a:lstStyle/>
            <a:p>
              <a:r>
                <a:rPr lang="fr-FR" sz="2400" b="1" dirty="0" err="1" smtClean="0"/>
                <a:t>Cost</a:t>
              </a:r>
              <a:endParaRPr lang="fr-FR" sz="2400" b="1" dirty="0"/>
            </a:p>
          </p:txBody>
        </p:sp>
        <p:sp>
          <p:nvSpPr>
            <p:cNvPr id="44" name="ZoneTexte 43"/>
            <p:cNvSpPr txBox="1"/>
            <p:nvPr/>
          </p:nvSpPr>
          <p:spPr>
            <a:xfrm>
              <a:off x="7164288" y="2780928"/>
              <a:ext cx="817853" cy="553998"/>
            </a:xfrm>
            <a:prstGeom prst="rect">
              <a:avLst/>
            </a:prstGeom>
            <a:noFill/>
          </p:spPr>
          <p:txBody>
            <a:bodyPr wrap="none" rtlCol="0">
              <a:spAutoFit/>
            </a:bodyPr>
            <a:lstStyle/>
            <a:p>
              <a:r>
                <a:rPr lang="fr-FR" sz="2400" b="1" dirty="0" smtClean="0"/>
                <a:t>Time</a:t>
              </a:r>
              <a:endParaRPr lang="fr-FR" sz="2400" b="1" dirty="0"/>
            </a:p>
          </p:txBody>
        </p:sp>
        <p:sp>
          <p:nvSpPr>
            <p:cNvPr id="45" name="ZoneTexte 44"/>
            <p:cNvSpPr txBox="1"/>
            <p:nvPr/>
          </p:nvSpPr>
          <p:spPr>
            <a:xfrm>
              <a:off x="5220072" y="5517232"/>
              <a:ext cx="943015" cy="553998"/>
            </a:xfrm>
            <a:prstGeom prst="rect">
              <a:avLst/>
            </a:prstGeom>
            <a:noFill/>
          </p:spPr>
          <p:txBody>
            <a:bodyPr wrap="none" rtlCol="0">
              <a:spAutoFit/>
            </a:bodyPr>
            <a:lstStyle/>
            <a:p>
              <a:r>
                <a:rPr lang="fr-FR" sz="2400" b="1" dirty="0" smtClean="0"/>
                <a:t>Scope</a:t>
              </a:r>
              <a:endParaRPr lang="fr-FR" sz="2400" b="1" dirty="0"/>
            </a:p>
          </p:txBody>
        </p:sp>
      </p:grpSp>
      <p:sp>
        <p:nvSpPr>
          <p:cNvPr id="7170" name="Rectangle 2"/>
          <p:cNvSpPr>
            <a:spLocks noGrp="1" noChangeArrowheads="1"/>
          </p:cNvSpPr>
          <p:nvPr>
            <p:ph type="title"/>
          </p:nvPr>
        </p:nvSpPr>
        <p:spPr>
          <a:prstGeom prst="rect">
            <a:avLst/>
          </a:prstGeom>
        </p:spPr>
        <p:txBody>
          <a:bodyPr/>
          <a:lstStyle/>
          <a:p>
            <a:r>
              <a:rPr lang="fr-FR" sz="2800" b="1" dirty="0" smtClean="0"/>
              <a:t>En pratique…</a:t>
            </a:r>
            <a:endParaRPr lang="fr-FR" sz="2800" b="1" dirty="0" smtClean="0">
              <a:solidFill>
                <a:srgbClr val="006666"/>
              </a:solidFill>
            </a:endParaRPr>
          </a:p>
        </p:txBody>
      </p:sp>
      <p:sp>
        <p:nvSpPr>
          <p:cNvPr id="7173" name="Oval 7"/>
          <p:cNvSpPr>
            <a:spLocks noChangeArrowheads="1"/>
          </p:cNvSpPr>
          <p:nvPr/>
        </p:nvSpPr>
        <p:spPr bwMode="auto">
          <a:xfrm>
            <a:off x="8027988" y="5377657"/>
            <a:ext cx="144462" cy="119063"/>
          </a:xfrm>
          <a:prstGeom prst="ellipse">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449263" eaLnBrk="0" hangingPunct="0">
              <a:lnSpc>
                <a:spcPct val="86000"/>
              </a:lnSpc>
              <a:buClr>
                <a:srgbClr val="000099"/>
              </a:buClr>
              <a:buSzPct val="100000"/>
              <a:buFont typeface="Times New Roman" pitchFamily="18" charset="0"/>
              <a:buNone/>
            </a:pPr>
            <a:endParaRPr lang="fr-FR" sz="2400">
              <a:solidFill>
                <a:srgbClr val="FFFFFF"/>
              </a:solidFill>
            </a:endParaRPr>
          </a:p>
        </p:txBody>
      </p:sp>
      <p:sp>
        <p:nvSpPr>
          <p:cNvPr id="7191" name="Text Box 10"/>
          <p:cNvSpPr txBox="1">
            <a:spLocks noChangeArrowheads="1"/>
          </p:cNvSpPr>
          <p:nvPr/>
        </p:nvSpPr>
        <p:spPr bwMode="auto">
          <a:xfrm>
            <a:off x="3203173" y="4477174"/>
            <a:ext cx="503238" cy="25115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bg1"/>
                </a:solidFill>
                <a:latin typeface="Times New Roman" pitchFamily="18" charset="0"/>
                <a:cs typeface="Lucida Sans Unicode" pitchFamily="34" charset="0"/>
              </a:defRPr>
            </a:lvl1pPr>
            <a:lvl2pPr marL="742950" indent="-285750">
              <a:defRPr sz="2400">
                <a:solidFill>
                  <a:schemeClr val="bg1"/>
                </a:solidFill>
                <a:latin typeface="Times New Roman" pitchFamily="18" charset="0"/>
                <a:cs typeface="Lucida Sans Unicode" pitchFamily="34" charset="0"/>
              </a:defRPr>
            </a:lvl2pPr>
            <a:lvl3pPr marL="1143000" indent="-228600">
              <a:defRPr sz="2400">
                <a:solidFill>
                  <a:schemeClr val="bg1"/>
                </a:solidFill>
                <a:latin typeface="Times New Roman" pitchFamily="18" charset="0"/>
                <a:cs typeface="Lucida Sans Unicode" pitchFamily="34" charset="0"/>
              </a:defRPr>
            </a:lvl3pPr>
            <a:lvl4pPr marL="1600200" indent="-228600">
              <a:defRPr sz="2400">
                <a:solidFill>
                  <a:schemeClr val="bg1"/>
                </a:solidFill>
                <a:latin typeface="Times New Roman" pitchFamily="18" charset="0"/>
                <a:cs typeface="Lucida Sans Unicode" pitchFamily="34" charset="0"/>
              </a:defRPr>
            </a:lvl4pPr>
            <a:lvl5pPr marL="2057400" indent="-228600">
              <a:defRPr sz="2400">
                <a:solidFill>
                  <a:schemeClr val="bg1"/>
                </a:solidFill>
                <a:latin typeface="Times New Roman" pitchFamily="18" charset="0"/>
                <a:cs typeface="Lucida Sans Unicode" pitchFamily="34" charset="0"/>
              </a:defRPr>
            </a:lvl5pPr>
            <a:lvl6pPr marL="2514600" indent="-228600" defTabSz="449263" eaLnBrk="0" fontAlgn="base" hangingPunct="0">
              <a:lnSpc>
                <a:spcPct val="86000"/>
              </a:lnSpc>
              <a:spcBef>
                <a:spcPct val="0"/>
              </a:spcBef>
              <a:spcAft>
                <a:spcPct val="0"/>
              </a:spcAft>
              <a:buClr>
                <a:srgbClr val="000099"/>
              </a:buClr>
              <a:buSzPct val="100000"/>
              <a:buFont typeface="Times New Roman" pitchFamily="18" charset="0"/>
              <a:defRPr sz="2400">
                <a:solidFill>
                  <a:schemeClr val="bg1"/>
                </a:solidFill>
                <a:latin typeface="Times New Roman" pitchFamily="18" charset="0"/>
                <a:cs typeface="Lucida Sans Unicode" pitchFamily="34" charset="0"/>
              </a:defRPr>
            </a:lvl6pPr>
            <a:lvl7pPr marL="2971800" indent="-228600" defTabSz="449263" eaLnBrk="0" fontAlgn="base" hangingPunct="0">
              <a:lnSpc>
                <a:spcPct val="86000"/>
              </a:lnSpc>
              <a:spcBef>
                <a:spcPct val="0"/>
              </a:spcBef>
              <a:spcAft>
                <a:spcPct val="0"/>
              </a:spcAft>
              <a:buClr>
                <a:srgbClr val="000099"/>
              </a:buClr>
              <a:buSzPct val="100000"/>
              <a:buFont typeface="Times New Roman" pitchFamily="18" charset="0"/>
              <a:defRPr sz="2400">
                <a:solidFill>
                  <a:schemeClr val="bg1"/>
                </a:solidFill>
                <a:latin typeface="Times New Roman" pitchFamily="18" charset="0"/>
                <a:cs typeface="Lucida Sans Unicode" pitchFamily="34" charset="0"/>
              </a:defRPr>
            </a:lvl7pPr>
            <a:lvl8pPr marL="3429000" indent="-228600" defTabSz="449263" eaLnBrk="0" fontAlgn="base" hangingPunct="0">
              <a:lnSpc>
                <a:spcPct val="86000"/>
              </a:lnSpc>
              <a:spcBef>
                <a:spcPct val="0"/>
              </a:spcBef>
              <a:spcAft>
                <a:spcPct val="0"/>
              </a:spcAft>
              <a:buClr>
                <a:srgbClr val="000099"/>
              </a:buClr>
              <a:buSzPct val="100000"/>
              <a:buFont typeface="Times New Roman" pitchFamily="18" charset="0"/>
              <a:defRPr sz="2400">
                <a:solidFill>
                  <a:schemeClr val="bg1"/>
                </a:solidFill>
                <a:latin typeface="Times New Roman" pitchFamily="18" charset="0"/>
                <a:cs typeface="Lucida Sans Unicode" pitchFamily="34" charset="0"/>
              </a:defRPr>
            </a:lvl8pPr>
            <a:lvl9pPr marL="3886200" indent="-228600" defTabSz="449263" eaLnBrk="0" fontAlgn="base" hangingPunct="0">
              <a:lnSpc>
                <a:spcPct val="86000"/>
              </a:lnSpc>
              <a:spcBef>
                <a:spcPct val="0"/>
              </a:spcBef>
              <a:spcAft>
                <a:spcPct val="0"/>
              </a:spcAft>
              <a:buClr>
                <a:srgbClr val="000099"/>
              </a:buClr>
              <a:buSzPct val="100000"/>
              <a:buFont typeface="Times New Roman" pitchFamily="18" charset="0"/>
              <a:defRPr sz="2400">
                <a:solidFill>
                  <a:schemeClr val="bg1"/>
                </a:solidFill>
                <a:latin typeface="Times New Roman" pitchFamily="18" charset="0"/>
                <a:cs typeface="Lucida Sans Unicode" pitchFamily="34" charset="0"/>
              </a:defRPr>
            </a:lvl9pPr>
          </a:lstStyle>
          <a:p>
            <a:pPr algn="r" defTabSz="449263" eaLnBrk="0" hangingPunct="0">
              <a:lnSpc>
                <a:spcPct val="86000"/>
              </a:lnSpc>
              <a:spcBef>
                <a:spcPct val="50000"/>
              </a:spcBef>
              <a:buClr>
                <a:srgbClr val="000099"/>
              </a:buClr>
              <a:buSzPct val="100000"/>
              <a:buFont typeface="Times New Roman" pitchFamily="18" charset="0"/>
              <a:buNone/>
            </a:pPr>
            <a:r>
              <a:rPr lang="fr-FR" sz="1200" b="1" dirty="0">
                <a:solidFill>
                  <a:schemeClr val="tx2">
                    <a:lumMod val="75000"/>
                  </a:schemeClr>
                </a:solidFill>
              </a:rPr>
              <a:t>0%</a:t>
            </a:r>
          </a:p>
        </p:txBody>
      </p:sp>
      <p:sp>
        <p:nvSpPr>
          <p:cNvPr id="7192" name="Text Box 11"/>
          <p:cNvSpPr txBox="1">
            <a:spLocks noChangeArrowheads="1"/>
          </p:cNvSpPr>
          <p:nvPr/>
        </p:nvSpPr>
        <p:spPr bwMode="auto">
          <a:xfrm>
            <a:off x="7524348" y="4477174"/>
            <a:ext cx="647700" cy="25115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bg1"/>
                </a:solidFill>
                <a:latin typeface="Times New Roman" pitchFamily="18" charset="0"/>
                <a:cs typeface="Lucida Sans Unicode" pitchFamily="34" charset="0"/>
              </a:defRPr>
            </a:lvl1pPr>
            <a:lvl2pPr marL="742950" indent="-285750">
              <a:defRPr sz="2400">
                <a:solidFill>
                  <a:schemeClr val="bg1"/>
                </a:solidFill>
                <a:latin typeface="Times New Roman" pitchFamily="18" charset="0"/>
                <a:cs typeface="Lucida Sans Unicode" pitchFamily="34" charset="0"/>
              </a:defRPr>
            </a:lvl2pPr>
            <a:lvl3pPr marL="1143000" indent="-228600">
              <a:defRPr sz="2400">
                <a:solidFill>
                  <a:schemeClr val="bg1"/>
                </a:solidFill>
                <a:latin typeface="Times New Roman" pitchFamily="18" charset="0"/>
                <a:cs typeface="Lucida Sans Unicode" pitchFamily="34" charset="0"/>
              </a:defRPr>
            </a:lvl3pPr>
            <a:lvl4pPr marL="1600200" indent="-228600">
              <a:defRPr sz="2400">
                <a:solidFill>
                  <a:schemeClr val="bg1"/>
                </a:solidFill>
                <a:latin typeface="Times New Roman" pitchFamily="18" charset="0"/>
                <a:cs typeface="Lucida Sans Unicode" pitchFamily="34" charset="0"/>
              </a:defRPr>
            </a:lvl4pPr>
            <a:lvl5pPr marL="2057400" indent="-228600">
              <a:defRPr sz="2400">
                <a:solidFill>
                  <a:schemeClr val="bg1"/>
                </a:solidFill>
                <a:latin typeface="Times New Roman" pitchFamily="18" charset="0"/>
                <a:cs typeface="Lucida Sans Unicode" pitchFamily="34" charset="0"/>
              </a:defRPr>
            </a:lvl5pPr>
            <a:lvl6pPr marL="2514600" indent="-228600" defTabSz="449263" eaLnBrk="0" fontAlgn="base" hangingPunct="0">
              <a:lnSpc>
                <a:spcPct val="86000"/>
              </a:lnSpc>
              <a:spcBef>
                <a:spcPct val="0"/>
              </a:spcBef>
              <a:spcAft>
                <a:spcPct val="0"/>
              </a:spcAft>
              <a:buClr>
                <a:srgbClr val="000099"/>
              </a:buClr>
              <a:buSzPct val="100000"/>
              <a:buFont typeface="Times New Roman" pitchFamily="18" charset="0"/>
              <a:defRPr sz="2400">
                <a:solidFill>
                  <a:schemeClr val="bg1"/>
                </a:solidFill>
                <a:latin typeface="Times New Roman" pitchFamily="18" charset="0"/>
                <a:cs typeface="Lucida Sans Unicode" pitchFamily="34" charset="0"/>
              </a:defRPr>
            </a:lvl6pPr>
            <a:lvl7pPr marL="2971800" indent="-228600" defTabSz="449263" eaLnBrk="0" fontAlgn="base" hangingPunct="0">
              <a:lnSpc>
                <a:spcPct val="86000"/>
              </a:lnSpc>
              <a:spcBef>
                <a:spcPct val="0"/>
              </a:spcBef>
              <a:spcAft>
                <a:spcPct val="0"/>
              </a:spcAft>
              <a:buClr>
                <a:srgbClr val="000099"/>
              </a:buClr>
              <a:buSzPct val="100000"/>
              <a:buFont typeface="Times New Roman" pitchFamily="18" charset="0"/>
              <a:defRPr sz="2400">
                <a:solidFill>
                  <a:schemeClr val="bg1"/>
                </a:solidFill>
                <a:latin typeface="Times New Roman" pitchFamily="18" charset="0"/>
                <a:cs typeface="Lucida Sans Unicode" pitchFamily="34" charset="0"/>
              </a:defRPr>
            </a:lvl7pPr>
            <a:lvl8pPr marL="3429000" indent="-228600" defTabSz="449263" eaLnBrk="0" fontAlgn="base" hangingPunct="0">
              <a:lnSpc>
                <a:spcPct val="86000"/>
              </a:lnSpc>
              <a:spcBef>
                <a:spcPct val="0"/>
              </a:spcBef>
              <a:spcAft>
                <a:spcPct val="0"/>
              </a:spcAft>
              <a:buClr>
                <a:srgbClr val="000099"/>
              </a:buClr>
              <a:buSzPct val="100000"/>
              <a:buFont typeface="Times New Roman" pitchFamily="18" charset="0"/>
              <a:defRPr sz="2400">
                <a:solidFill>
                  <a:schemeClr val="bg1"/>
                </a:solidFill>
                <a:latin typeface="Times New Roman" pitchFamily="18" charset="0"/>
                <a:cs typeface="Lucida Sans Unicode" pitchFamily="34" charset="0"/>
              </a:defRPr>
            </a:lvl8pPr>
            <a:lvl9pPr marL="3886200" indent="-228600" defTabSz="449263" eaLnBrk="0" fontAlgn="base" hangingPunct="0">
              <a:lnSpc>
                <a:spcPct val="86000"/>
              </a:lnSpc>
              <a:spcBef>
                <a:spcPct val="0"/>
              </a:spcBef>
              <a:spcAft>
                <a:spcPct val="0"/>
              </a:spcAft>
              <a:buClr>
                <a:srgbClr val="000099"/>
              </a:buClr>
              <a:buSzPct val="100000"/>
              <a:buFont typeface="Times New Roman" pitchFamily="18" charset="0"/>
              <a:defRPr sz="2400">
                <a:solidFill>
                  <a:schemeClr val="bg1"/>
                </a:solidFill>
                <a:latin typeface="Times New Roman" pitchFamily="18" charset="0"/>
                <a:cs typeface="Lucida Sans Unicode" pitchFamily="34" charset="0"/>
              </a:defRPr>
            </a:lvl9pPr>
          </a:lstStyle>
          <a:p>
            <a:pPr algn="r" defTabSz="449263" eaLnBrk="0" hangingPunct="0">
              <a:lnSpc>
                <a:spcPct val="86000"/>
              </a:lnSpc>
              <a:spcBef>
                <a:spcPct val="50000"/>
              </a:spcBef>
              <a:buClr>
                <a:srgbClr val="000099"/>
              </a:buClr>
              <a:buSzPct val="100000"/>
              <a:buFont typeface="Times New Roman" pitchFamily="18" charset="0"/>
              <a:buNone/>
            </a:pPr>
            <a:r>
              <a:rPr lang="fr-FR" sz="1200" b="1" dirty="0">
                <a:solidFill>
                  <a:schemeClr val="tx2">
                    <a:lumMod val="75000"/>
                  </a:schemeClr>
                </a:solidFill>
              </a:rPr>
              <a:t>100%</a:t>
            </a:r>
          </a:p>
        </p:txBody>
      </p:sp>
      <p:grpSp>
        <p:nvGrpSpPr>
          <p:cNvPr id="30" name="Groupe 29"/>
          <p:cNvGrpSpPr/>
          <p:nvPr/>
        </p:nvGrpSpPr>
        <p:grpSpPr>
          <a:xfrm>
            <a:off x="3982637" y="4319747"/>
            <a:ext cx="2879725" cy="179917"/>
            <a:chOff x="3982636" y="5183696"/>
            <a:chExt cx="2879725" cy="215900"/>
          </a:xfrm>
        </p:grpSpPr>
        <p:sp>
          <p:nvSpPr>
            <p:cNvPr id="7193" name="AutoShape 14"/>
            <p:cNvSpPr>
              <a:spLocks noChangeArrowheads="1"/>
            </p:cNvSpPr>
            <p:nvPr/>
          </p:nvSpPr>
          <p:spPr bwMode="auto">
            <a:xfrm rot="13356844">
              <a:off x="3982636" y="5183696"/>
              <a:ext cx="215900" cy="215900"/>
            </a:xfrm>
            <a:prstGeom prst="rtTriangle">
              <a:avLst/>
            </a:prstGeom>
            <a:solidFill>
              <a:schemeClr val="tx2">
                <a:lumMod val="75000"/>
              </a:schemeClr>
            </a:solidFill>
            <a:ln w="9525">
              <a:solidFill>
                <a:schemeClr val="tx1">
                  <a:lumMod val="95000"/>
                  <a:lumOff val="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449263" eaLnBrk="0" hangingPunct="0">
                <a:lnSpc>
                  <a:spcPct val="86000"/>
                </a:lnSpc>
                <a:buClr>
                  <a:srgbClr val="000099"/>
                </a:buClr>
                <a:buSzPct val="100000"/>
                <a:buFont typeface="Times New Roman" pitchFamily="18" charset="0"/>
                <a:buNone/>
              </a:pPr>
              <a:endParaRPr lang="fr-FR" sz="2400">
                <a:solidFill>
                  <a:schemeClr val="tx2">
                    <a:lumMod val="75000"/>
                  </a:schemeClr>
                </a:solidFill>
              </a:endParaRPr>
            </a:p>
          </p:txBody>
        </p:sp>
        <p:sp>
          <p:nvSpPr>
            <p:cNvPr id="7194" name="AutoShape 15"/>
            <p:cNvSpPr>
              <a:spLocks noChangeArrowheads="1"/>
            </p:cNvSpPr>
            <p:nvPr/>
          </p:nvSpPr>
          <p:spPr bwMode="auto">
            <a:xfrm rot="13356844">
              <a:off x="5278036" y="5183696"/>
              <a:ext cx="215900" cy="215900"/>
            </a:xfrm>
            <a:prstGeom prst="rtTriangle">
              <a:avLst/>
            </a:prstGeom>
            <a:solidFill>
              <a:schemeClr val="tx2">
                <a:lumMod val="75000"/>
              </a:schemeClr>
            </a:solidFill>
            <a:ln w="9525">
              <a:solidFill>
                <a:schemeClr val="tx1">
                  <a:lumMod val="95000"/>
                  <a:lumOff val="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449263" eaLnBrk="0" hangingPunct="0">
                <a:lnSpc>
                  <a:spcPct val="86000"/>
                </a:lnSpc>
                <a:buClr>
                  <a:srgbClr val="000099"/>
                </a:buClr>
                <a:buSzPct val="100000"/>
                <a:buFont typeface="Times New Roman" pitchFamily="18" charset="0"/>
                <a:buNone/>
              </a:pPr>
              <a:endParaRPr lang="fr-FR" sz="2400">
                <a:solidFill>
                  <a:schemeClr val="tx2">
                    <a:lumMod val="75000"/>
                  </a:schemeClr>
                </a:solidFill>
              </a:endParaRPr>
            </a:p>
          </p:txBody>
        </p:sp>
        <p:sp>
          <p:nvSpPr>
            <p:cNvPr id="7195" name="AutoShape 16"/>
            <p:cNvSpPr>
              <a:spLocks noChangeArrowheads="1"/>
            </p:cNvSpPr>
            <p:nvPr/>
          </p:nvSpPr>
          <p:spPr bwMode="auto">
            <a:xfrm rot="13356844">
              <a:off x="6646461" y="5183696"/>
              <a:ext cx="215900" cy="215900"/>
            </a:xfrm>
            <a:prstGeom prst="rtTriangle">
              <a:avLst/>
            </a:prstGeom>
            <a:solidFill>
              <a:schemeClr val="tx2">
                <a:lumMod val="75000"/>
              </a:schemeClr>
            </a:solidFill>
            <a:ln w="9525">
              <a:solidFill>
                <a:schemeClr val="tx1">
                  <a:lumMod val="95000"/>
                  <a:lumOff val="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449263" eaLnBrk="0" hangingPunct="0">
                <a:lnSpc>
                  <a:spcPct val="86000"/>
                </a:lnSpc>
                <a:buClr>
                  <a:srgbClr val="000099"/>
                </a:buClr>
                <a:buSzPct val="100000"/>
                <a:buFont typeface="Times New Roman" pitchFamily="18" charset="0"/>
                <a:buNone/>
              </a:pPr>
              <a:endParaRPr lang="fr-FR" sz="2400">
                <a:solidFill>
                  <a:schemeClr val="tx2">
                    <a:lumMod val="75000"/>
                  </a:schemeClr>
                </a:solidFill>
              </a:endParaRPr>
            </a:p>
          </p:txBody>
        </p:sp>
      </p:grpSp>
      <p:grpSp>
        <p:nvGrpSpPr>
          <p:cNvPr id="4" name="Group 25"/>
          <p:cNvGrpSpPr>
            <a:grpSpLocks/>
          </p:cNvGrpSpPr>
          <p:nvPr/>
        </p:nvGrpSpPr>
        <p:grpSpPr bwMode="auto">
          <a:xfrm rot="21410089">
            <a:off x="6128292" y="1436169"/>
            <a:ext cx="1703828" cy="2659051"/>
            <a:chOff x="3125" y="1390"/>
            <a:chExt cx="1047" cy="1903"/>
          </a:xfrm>
        </p:grpSpPr>
        <p:sp>
          <p:nvSpPr>
            <p:cNvPr id="7187" name="AutoShape 17"/>
            <p:cNvSpPr>
              <a:spLocks noChangeArrowheads="1"/>
            </p:cNvSpPr>
            <p:nvPr/>
          </p:nvSpPr>
          <p:spPr bwMode="auto">
            <a:xfrm rot="6149239">
              <a:off x="3578" y="2297"/>
              <a:ext cx="136" cy="136"/>
            </a:xfrm>
            <a:prstGeom prst="rtTriangle">
              <a:avLst/>
            </a:prstGeom>
            <a:solidFill>
              <a:srgbClr val="008080"/>
            </a:solidFill>
            <a:ln w="9525">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449263" eaLnBrk="0" hangingPunct="0">
                <a:lnSpc>
                  <a:spcPct val="86000"/>
                </a:lnSpc>
                <a:buClr>
                  <a:srgbClr val="000099"/>
                </a:buClr>
                <a:buSzPct val="100000"/>
                <a:buFont typeface="Times New Roman" pitchFamily="18" charset="0"/>
                <a:buNone/>
              </a:pPr>
              <a:endParaRPr lang="fr-FR" sz="2400">
                <a:solidFill>
                  <a:srgbClr val="FFFFFF"/>
                </a:solidFill>
              </a:endParaRPr>
            </a:p>
          </p:txBody>
        </p:sp>
        <p:sp>
          <p:nvSpPr>
            <p:cNvPr id="7188" name="AutoShape 18"/>
            <p:cNvSpPr>
              <a:spLocks noChangeArrowheads="1"/>
            </p:cNvSpPr>
            <p:nvPr/>
          </p:nvSpPr>
          <p:spPr bwMode="auto">
            <a:xfrm rot="6149239">
              <a:off x="4036" y="3157"/>
              <a:ext cx="136" cy="136"/>
            </a:xfrm>
            <a:prstGeom prst="rtTriangle">
              <a:avLst/>
            </a:prstGeom>
            <a:solidFill>
              <a:srgbClr val="008080"/>
            </a:solidFill>
            <a:ln w="9525">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449263" eaLnBrk="0" hangingPunct="0">
                <a:lnSpc>
                  <a:spcPct val="86000"/>
                </a:lnSpc>
                <a:buClr>
                  <a:srgbClr val="000099"/>
                </a:buClr>
                <a:buSzPct val="100000"/>
                <a:buFont typeface="Times New Roman" pitchFamily="18" charset="0"/>
                <a:buNone/>
              </a:pPr>
              <a:endParaRPr lang="fr-FR" sz="2400">
                <a:solidFill>
                  <a:srgbClr val="FFFFFF"/>
                </a:solidFill>
              </a:endParaRPr>
            </a:p>
          </p:txBody>
        </p:sp>
        <p:sp>
          <p:nvSpPr>
            <p:cNvPr id="7189" name="AutoShape 19"/>
            <p:cNvSpPr>
              <a:spLocks noChangeArrowheads="1"/>
            </p:cNvSpPr>
            <p:nvPr/>
          </p:nvSpPr>
          <p:spPr bwMode="auto">
            <a:xfrm rot="6149239">
              <a:off x="3125" y="1390"/>
              <a:ext cx="136" cy="136"/>
            </a:xfrm>
            <a:prstGeom prst="rtTriangle">
              <a:avLst/>
            </a:prstGeom>
            <a:solidFill>
              <a:srgbClr val="008080"/>
            </a:solidFill>
            <a:ln w="9525">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449263" eaLnBrk="0" hangingPunct="0">
                <a:lnSpc>
                  <a:spcPct val="86000"/>
                </a:lnSpc>
                <a:buClr>
                  <a:srgbClr val="000099"/>
                </a:buClr>
                <a:buSzPct val="100000"/>
                <a:buFont typeface="Times New Roman" pitchFamily="18" charset="0"/>
                <a:buNone/>
              </a:pPr>
              <a:endParaRPr lang="fr-FR" sz="2400">
                <a:solidFill>
                  <a:srgbClr val="FFFFFF"/>
                </a:solidFill>
              </a:endParaRPr>
            </a:p>
          </p:txBody>
        </p:sp>
      </p:grpSp>
      <p:grpSp>
        <p:nvGrpSpPr>
          <p:cNvPr id="5" name="Group 26"/>
          <p:cNvGrpSpPr>
            <a:grpSpLocks/>
          </p:cNvGrpSpPr>
          <p:nvPr/>
        </p:nvGrpSpPr>
        <p:grpSpPr bwMode="auto">
          <a:xfrm>
            <a:off x="3707905" y="1238292"/>
            <a:ext cx="1900928" cy="2639322"/>
            <a:chOff x="1610" y="1253"/>
            <a:chExt cx="1059" cy="1859"/>
          </a:xfrm>
          <a:solidFill>
            <a:schemeClr val="tx1"/>
          </a:solidFill>
        </p:grpSpPr>
        <p:sp>
          <p:nvSpPr>
            <p:cNvPr id="7184" name="AutoShape 21"/>
            <p:cNvSpPr>
              <a:spLocks noChangeArrowheads="1"/>
            </p:cNvSpPr>
            <p:nvPr/>
          </p:nvSpPr>
          <p:spPr bwMode="auto">
            <a:xfrm rot="-882786">
              <a:off x="1610" y="2976"/>
              <a:ext cx="136" cy="136"/>
            </a:xfrm>
            <a:prstGeom prst="rtTriangle">
              <a:avLst/>
            </a:prstGeom>
            <a:gr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449263" eaLnBrk="0" hangingPunct="0">
                <a:lnSpc>
                  <a:spcPct val="86000"/>
                </a:lnSpc>
                <a:buClr>
                  <a:srgbClr val="000099"/>
                </a:buClr>
                <a:buSzPct val="100000"/>
                <a:buFont typeface="Times New Roman" pitchFamily="18" charset="0"/>
                <a:buNone/>
              </a:pPr>
              <a:endParaRPr lang="fr-FR" sz="2400">
                <a:solidFill>
                  <a:srgbClr val="FFFFFF"/>
                </a:solidFill>
              </a:endParaRPr>
            </a:p>
          </p:txBody>
        </p:sp>
        <p:sp>
          <p:nvSpPr>
            <p:cNvPr id="7185" name="AutoShape 22"/>
            <p:cNvSpPr>
              <a:spLocks noChangeArrowheads="1"/>
            </p:cNvSpPr>
            <p:nvPr/>
          </p:nvSpPr>
          <p:spPr bwMode="auto">
            <a:xfrm rot="20717214">
              <a:off x="2533" y="1253"/>
              <a:ext cx="136" cy="136"/>
            </a:xfrm>
            <a:prstGeom prst="rtTriangle">
              <a:avLst/>
            </a:prstGeom>
            <a:gr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449263" eaLnBrk="0" hangingPunct="0">
                <a:lnSpc>
                  <a:spcPct val="86000"/>
                </a:lnSpc>
                <a:buClr>
                  <a:srgbClr val="000099"/>
                </a:buClr>
                <a:buSzPct val="100000"/>
                <a:buFont typeface="Times New Roman" pitchFamily="18" charset="0"/>
                <a:buNone/>
              </a:pPr>
              <a:endParaRPr lang="fr-FR" sz="2400">
                <a:solidFill>
                  <a:srgbClr val="FFFFFF"/>
                </a:solidFill>
              </a:endParaRPr>
            </a:p>
          </p:txBody>
        </p:sp>
        <p:sp>
          <p:nvSpPr>
            <p:cNvPr id="7186" name="AutoShape 23"/>
            <p:cNvSpPr>
              <a:spLocks noChangeArrowheads="1"/>
            </p:cNvSpPr>
            <p:nvPr/>
          </p:nvSpPr>
          <p:spPr bwMode="auto">
            <a:xfrm rot="-882786">
              <a:off x="2064" y="2115"/>
              <a:ext cx="136" cy="136"/>
            </a:xfrm>
            <a:prstGeom prst="rtTriangle">
              <a:avLst/>
            </a:prstGeom>
            <a:gr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449263" eaLnBrk="0" hangingPunct="0">
                <a:lnSpc>
                  <a:spcPct val="86000"/>
                </a:lnSpc>
                <a:buClr>
                  <a:srgbClr val="000099"/>
                </a:buClr>
                <a:buSzPct val="100000"/>
                <a:buFont typeface="Times New Roman" pitchFamily="18" charset="0"/>
                <a:buNone/>
              </a:pPr>
              <a:endParaRPr lang="fr-FR" sz="2400">
                <a:solidFill>
                  <a:srgbClr val="FFFFFF"/>
                </a:solidFill>
              </a:endParaRPr>
            </a:p>
          </p:txBody>
        </p:sp>
      </p:grpSp>
      <p:sp>
        <p:nvSpPr>
          <p:cNvPr id="180255" name="Text Box 31"/>
          <p:cNvSpPr txBox="1">
            <a:spLocks noChangeArrowheads="1"/>
          </p:cNvSpPr>
          <p:nvPr/>
        </p:nvSpPr>
        <p:spPr bwMode="auto">
          <a:xfrm>
            <a:off x="6876256" y="678718"/>
            <a:ext cx="2411412" cy="36933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bg1"/>
                </a:solidFill>
                <a:latin typeface="Times New Roman" pitchFamily="18" charset="0"/>
                <a:cs typeface="Lucida Sans Unicode" pitchFamily="34" charset="0"/>
              </a:defRPr>
            </a:lvl1pPr>
            <a:lvl2pPr marL="742950" indent="-285750">
              <a:defRPr sz="2400">
                <a:solidFill>
                  <a:schemeClr val="bg1"/>
                </a:solidFill>
                <a:latin typeface="Times New Roman" pitchFamily="18" charset="0"/>
                <a:cs typeface="Lucida Sans Unicode" pitchFamily="34" charset="0"/>
              </a:defRPr>
            </a:lvl2pPr>
            <a:lvl3pPr marL="1143000" indent="-228600">
              <a:defRPr sz="2400">
                <a:solidFill>
                  <a:schemeClr val="bg1"/>
                </a:solidFill>
                <a:latin typeface="Times New Roman" pitchFamily="18" charset="0"/>
                <a:cs typeface="Lucida Sans Unicode" pitchFamily="34" charset="0"/>
              </a:defRPr>
            </a:lvl3pPr>
            <a:lvl4pPr marL="1600200" indent="-228600">
              <a:defRPr sz="2400">
                <a:solidFill>
                  <a:schemeClr val="bg1"/>
                </a:solidFill>
                <a:latin typeface="Times New Roman" pitchFamily="18" charset="0"/>
                <a:cs typeface="Lucida Sans Unicode" pitchFamily="34" charset="0"/>
              </a:defRPr>
            </a:lvl4pPr>
            <a:lvl5pPr marL="2057400" indent="-228600">
              <a:defRPr sz="2400">
                <a:solidFill>
                  <a:schemeClr val="bg1"/>
                </a:solidFill>
                <a:latin typeface="Times New Roman" pitchFamily="18" charset="0"/>
                <a:cs typeface="Lucida Sans Unicode" pitchFamily="34" charset="0"/>
              </a:defRPr>
            </a:lvl5pPr>
            <a:lvl6pPr marL="2514600" indent="-228600" defTabSz="449263" eaLnBrk="0" fontAlgn="base" hangingPunct="0">
              <a:lnSpc>
                <a:spcPct val="86000"/>
              </a:lnSpc>
              <a:spcBef>
                <a:spcPct val="0"/>
              </a:spcBef>
              <a:spcAft>
                <a:spcPct val="0"/>
              </a:spcAft>
              <a:buClr>
                <a:srgbClr val="000099"/>
              </a:buClr>
              <a:buSzPct val="100000"/>
              <a:buFont typeface="Times New Roman" pitchFamily="18" charset="0"/>
              <a:defRPr sz="2400">
                <a:solidFill>
                  <a:schemeClr val="bg1"/>
                </a:solidFill>
                <a:latin typeface="Times New Roman" pitchFamily="18" charset="0"/>
                <a:cs typeface="Lucida Sans Unicode" pitchFamily="34" charset="0"/>
              </a:defRPr>
            </a:lvl6pPr>
            <a:lvl7pPr marL="2971800" indent="-228600" defTabSz="449263" eaLnBrk="0" fontAlgn="base" hangingPunct="0">
              <a:lnSpc>
                <a:spcPct val="86000"/>
              </a:lnSpc>
              <a:spcBef>
                <a:spcPct val="0"/>
              </a:spcBef>
              <a:spcAft>
                <a:spcPct val="0"/>
              </a:spcAft>
              <a:buClr>
                <a:srgbClr val="000099"/>
              </a:buClr>
              <a:buSzPct val="100000"/>
              <a:buFont typeface="Times New Roman" pitchFamily="18" charset="0"/>
              <a:defRPr sz="2400">
                <a:solidFill>
                  <a:schemeClr val="bg1"/>
                </a:solidFill>
                <a:latin typeface="Times New Roman" pitchFamily="18" charset="0"/>
                <a:cs typeface="Lucida Sans Unicode" pitchFamily="34" charset="0"/>
              </a:defRPr>
            </a:lvl7pPr>
            <a:lvl8pPr marL="3429000" indent="-228600" defTabSz="449263" eaLnBrk="0" fontAlgn="base" hangingPunct="0">
              <a:lnSpc>
                <a:spcPct val="86000"/>
              </a:lnSpc>
              <a:spcBef>
                <a:spcPct val="0"/>
              </a:spcBef>
              <a:spcAft>
                <a:spcPct val="0"/>
              </a:spcAft>
              <a:buClr>
                <a:srgbClr val="000099"/>
              </a:buClr>
              <a:buSzPct val="100000"/>
              <a:buFont typeface="Times New Roman" pitchFamily="18" charset="0"/>
              <a:defRPr sz="2400">
                <a:solidFill>
                  <a:schemeClr val="bg1"/>
                </a:solidFill>
                <a:latin typeface="Times New Roman" pitchFamily="18" charset="0"/>
                <a:cs typeface="Lucida Sans Unicode" pitchFamily="34" charset="0"/>
              </a:defRPr>
            </a:lvl8pPr>
            <a:lvl9pPr marL="3886200" indent="-228600" defTabSz="449263" eaLnBrk="0" fontAlgn="base" hangingPunct="0">
              <a:lnSpc>
                <a:spcPct val="86000"/>
              </a:lnSpc>
              <a:spcBef>
                <a:spcPct val="0"/>
              </a:spcBef>
              <a:spcAft>
                <a:spcPct val="0"/>
              </a:spcAft>
              <a:buClr>
                <a:srgbClr val="000099"/>
              </a:buClr>
              <a:buSzPct val="100000"/>
              <a:buFont typeface="Times New Roman" pitchFamily="18" charset="0"/>
              <a:defRPr sz="2400">
                <a:solidFill>
                  <a:schemeClr val="bg1"/>
                </a:solidFill>
                <a:latin typeface="Times New Roman" pitchFamily="18" charset="0"/>
                <a:cs typeface="Lucida Sans Unicode" pitchFamily="34" charset="0"/>
              </a:defRPr>
            </a:lvl9pPr>
          </a:lstStyle>
          <a:p>
            <a:pPr defTabSz="449263" eaLnBrk="0" hangingPunct="0">
              <a:spcBef>
                <a:spcPct val="30000"/>
              </a:spcBef>
              <a:buClr>
                <a:srgbClr val="000000"/>
              </a:buClr>
              <a:buSzPct val="100000"/>
            </a:pPr>
            <a:r>
              <a:rPr lang="fr-FR" sz="1800" i="1" dirty="0" smtClean="0">
                <a:solidFill>
                  <a:srgbClr val="FF0000"/>
                </a:solidFill>
              </a:rPr>
              <a:t>.</a:t>
            </a:r>
            <a:endParaRPr lang="fr-FR" sz="1800" i="1" dirty="0">
              <a:solidFill>
                <a:srgbClr val="663300"/>
              </a:solidFill>
            </a:endParaRPr>
          </a:p>
        </p:txBody>
      </p:sp>
      <p:sp>
        <p:nvSpPr>
          <p:cNvPr id="26" name="Text Box 10"/>
          <p:cNvSpPr txBox="1">
            <a:spLocks noChangeArrowheads="1"/>
          </p:cNvSpPr>
          <p:nvPr/>
        </p:nvSpPr>
        <p:spPr bwMode="auto">
          <a:xfrm>
            <a:off x="7884368" y="3997627"/>
            <a:ext cx="1368152" cy="25115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bg1"/>
                </a:solidFill>
                <a:latin typeface="Times New Roman" pitchFamily="18" charset="0"/>
                <a:cs typeface="Lucida Sans Unicode" pitchFamily="34" charset="0"/>
              </a:defRPr>
            </a:lvl1pPr>
            <a:lvl2pPr marL="742950" indent="-285750">
              <a:defRPr sz="2400">
                <a:solidFill>
                  <a:schemeClr val="bg1"/>
                </a:solidFill>
                <a:latin typeface="Times New Roman" pitchFamily="18" charset="0"/>
                <a:cs typeface="Lucida Sans Unicode" pitchFamily="34" charset="0"/>
              </a:defRPr>
            </a:lvl2pPr>
            <a:lvl3pPr marL="1143000" indent="-228600">
              <a:defRPr sz="2400">
                <a:solidFill>
                  <a:schemeClr val="bg1"/>
                </a:solidFill>
                <a:latin typeface="Times New Roman" pitchFamily="18" charset="0"/>
                <a:cs typeface="Lucida Sans Unicode" pitchFamily="34" charset="0"/>
              </a:defRPr>
            </a:lvl3pPr>
            <a:lvl4pPr marL="1600200" indent="-228600">
              <a:defRPr sz="2400">
                <a:solidFill>
                  <a:schemeClr val="bg1"/>
                </a:solidFill>
                <a:latin typeface="Times New Roman" pitchFamily="18" charset="0"/>
                <a:cs typeface="Lucida Sans Unicode" pitchFamily="34" charset="0"/>
              </a:defRPr>
            </a:lvl4pPr>
            <a:lvl5pPr marL="2057400" indent="-228600">
              <a:defRPr sz="2400">
                <a:solidFill>
                  <a:schemeClr val="bg1"/>
                </a:solidFill>
                <a:latin typeface="Times New Roman" pitchFamily="18" charset="0"/>
                <a:cs typeface="Lucida Sans Unicode" pitchFamily="34" charset="0"/>
              </a:defRPr>
            </a:lvl5pPr>
            <a:lvl6pPr marL="2514600" indent="-228600" defTabSz="449263" eaLnBrk="0" fontAlgn="base" hangingPunct="0">
              <a:lnSpc>
                <a:spcPct val="86000"/>
              </a:lnSpc>
              <a:spcBef>
                <a:spcPct val="0"/>
              </a:spcBef>
              <a:spcAft>
                <a:spcPct val="0"/>
              </a:spcAft>
              <a:buClr>
                <a:srgbClr val="000099"/>
              </a:buClr>
              <a:buSzPct val="100000"/>
              <a:buFont typeface="Times New Roman" pitchFamily="18" charset="0"/>
              <a:defRPr sz="2400">
                <a:solidFill>
                  <a:schemeClr val="bg1"/>
                </a:solidFill>
                <a:latin typeface="Times New Roman" pitchFamily="18" charset="0"/>
                <a:cs typeface="Lucida Sans Unicode" pitchFamily="34" charset="0"/>
              </a:defRPr>
            </a:lvl6pPr>
            <a:lvl7pPr marL="2971800" indent="-228600" defTabSz="449263" eaLnBrk="0" fontAlgn="base" hangingPunct="0">
              <a:lnSpc>
                <a:spcPct val="86000"/>
              </a:lnSpc>
              <a:spcBef>
                <a:spcPct val="0"/>
              </a:spcBef>
              <a:spcAft>
                <a:spcPct val="0"/>
              </a:spcAft>
              <a:buClr>
                <a:srgbClr val="000099"/>
              </a:buClr>
              <a:buSzPct val="100000"/>
              <a:buFont typeface="Times New Roman" pitchFamily="18" charset="0"/>
              <a:defRPr sz="2400">
                <a:solidFill>
                  <a:schemeClr val="bg1"/>
                </a:solidFill>
                <a:latin typeface="Times New Roman" pitchFamily="18" charset="0"/>
                <a:cs typeface="Lucida Sans Unicode" pitchFamily="34" charset="0"/>
              </a:defRPr>
            </a:lvl7pPr>
            <a:lvl8pPr marL="3429000" indent="-228600" defTabSz="449263" eaLnBrk="0" fontAlgn="base" hangingPunct="0">
              <a:lnSpc>
                <a:spcPct val="86000"/>
              </a:lnSpc>
              <a:spcBef>
                <a:spcPct val="0"/>
              </a:spcBef>
              <a:spcAft>
                <a:spcPct val="0"/>
              </a:spcAft>
              <a:buClr>
                <a:srgbClr val="000099"/>
              </a:buClr>
              <a:buSzPct val="100000"/>
              <a:buFont typeface="Times New Roman" pitchFamily="18" charset="0"/>
              <a:defRPr sz="2400">
                <a:solidFill>
                  <a:schemeClr val="bg1"/>
                </a:solidFill>
                <a:latin typeface="Times New Roman" pitchFamily="18" charset="0"/>
                <a:cs typeface="Lucida Sans Unicode" pitchFamily="34" charset="0"/>
              </a:defRPr>
            </a:lvl8pPr>
            <a:lvl9pPr marL="3886200" indent="-228600" defTabSz="449263" eaLnBrk="0" fontAlgn="base" hangingPunct="0">
              <a:lnSpc>
                <a:spcPct val="86000"/>
              </a:lnSpc>
              <a:spcBef>
                <a:spcPct val="0"/>
              </a:spcBef>
              <a:spcAft>
                <a:spcPct val="0"/>
              </a:spcAft>
              <a:buClr>
                <a:srgbClr val="000099"/>
              </a:buClr>
              <a:buSzPct val="100000"/>
              <a:buFont typeface="Times New Roman" pitchFamily="18" charset="0"/>
              <a:defRPr sz="2400">
                <a:solidFill>
                  <a:schemeClr val="bg1"/>
                </a:solidFill>
                <a:latin typeface="Times New Roman" pitchFamily="18" charset="0"/>
                <a:cs typeface="Lucida Sans Unicode" pitchFamily="34" charset="0"/>
              </a:defRPr>
            </a:lvl9pPr>
          </a:lstStyle>
          <a:p>
            <a:pPr defTabSz="449263" eaLnBrk="0" hangingPunct="0">
              <a:lnSpc>
                <a:spcPct val="86000"/>
              </a:lnSpc>
              <a:spcBef>
                <a:spcPct val="50000"/>
              </a:spcBef>
              <a:buClr>
                <a:srgbClr val="000099"/>
              </a:buClr>
              <a:buSzPct val="100000"/>
              <a:buFont typeface="Times New Roman" pitchFamily="18" charset="0"/>
              <a:buNone/>
            </a:pPr>
            <a:r>
              <a:rPr lang="fr-FR" sz="1200" b="1" dirty="0" smtClean="0">
                <a:solidFill>
                  <a:schemeClr val="tx2">
                    <a:lumMod val="75000"/>
                  </a:schemeClr>
                </a:solidFill>
              </a:rPr>
              <a:t>Délais plus longs</a:t>
            </a:r>
            <a:endParaRPr lang="fr-FR" sz="1200" b="1" dirty="0">
              <a:solidFill>
                <a:schemeClr val="tx2">
                  <a:lumMod val="75000"/>
                </a:schemeClr>
              </a:solidFill>
            </a:endParaRPr>
          </a:p>
        </p:txBody>
      </p:sp>
      <p:sp>
        <p:nvSpPr>
          <p:cNvPr id="27" name="Text Box 11"/>
          <p:cNvSpPr txBox="1">
            <a:spLocks noChangeArrowheads="1"/>
          </p:cNvSpPr>
          <p:nvPr/>
        </p:nvSpPr>
        <p:spPr bwMode="auto">
          <a:xfrm>
            <a:off x="5796136" y="969616"/>
            <a:ext cx="1440160" cy="25115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bg1"/>
                </a:solidFill>
                <a:latin typeface="Times New Roman" pitchFamily="18" charset="0"/>
                <a:cs typeface="Lucida Sans Unicode" pitchFamily="34" charset="0"/>
              </a:defRPr>
            </a:lvl1pPr>
            <a:lvl2pPr marL="742950" indent="-285750">
              <a:defRPr sz="2400">
                <a:solidFill>
                  <a:schemeClr val="bg1"/>
                </a:solidFill>
                <a:latin typeface="Times New Roman" pitchFamily="18" charset="0"/>
                <a:cs typeface="Lucida Sans Unicode" pitchFamily="34" charset="0"/>
              </a:defRPr>
            </a:lvl2pPr>
            <a:lvl3pPr marL="1143000" indent="-228600">
              <a:defRPr sz="2400">
                <a:solidFill>
                  <a:schemeClr val="bg1"/>
                </a:solidFill>
                <a:latin typeface="Times New Roman" pitchFamily="18" charset="0"/>
                <a:cs typeface="Lucida Sans Unicode" pitchFamily="34" charset="0"/>
              </a:defRPr>
            </a:lvl3pPr>
            <a:lvl4pPr marL="1600200" indent="-228600">
              <a:defRPr sz="2400">
                <a:solidFill>
                  <a:schemeClr val="bg1"/>
                </a:solidFill>
                <a:latin typeface="Times New Roman" pitchFamily="18" charset="0"/>
                <a:cs typeface="Lucida Sans Unicode" pitchFamily="34" charset="0"/>
              </a:defRPr>
            </a:lvl4pPr>
            <a:lvl5pPr marL="2057400" indent="-228600">
              <a:defRPr sz="2400">
                <a:solidFill>
                  <a:schemeClr val="bg1"/>
                </a:solidFill>
                <a:latin typeface="Times New Roman" pitchFamily="18" charset="0"/>
                <a:cs typeface="Lucida Sans Unicode" pitchFamily="34" charset="0"/>
              </a:defRPr>
            </a:lvl5pPr>
            <a:lvl6pPr marL="2514600" indent="-228600" defTabSz="449263" eaLnBrk="0" fontAlgn="base" hangingPunct="0">
              <a:lnSpc>
                <a:spcPct val="86000"/>
              </a:lnSpc>
              <a:spcBef>
                <a:spcPct val="0"/>
              </a:spcBef>
              <a:spcAft>
                <a:spcPct val="0"/>
              </a:spcAft>
              <a:buClr>
                <a:srgbClr val="000099"/>
              </a:buClr>
              <a:buSzPct val="100000"/>
              <a:buFont typeface="Times New Roman" pitchFamily="18" charset="0"/>
              <a:defRPr sz="2400">
                <a:solidFill>
                  <a:schemeClr val="bg1"/>
                </a:solidFill>
                <a:latin typeface="Times New Roman" pitchFamily="18" charset="0"/>
                <a:cs typeface="Lucida Sans Unicode" pitchFamily="34" charset="0"/>
              </a:defRPr>
            </a:lvl6pPr>
            <a:lvl7pPr marL="2971800" indent="-228600" defTabSz="449263" eaLnBrk="0" fontAlgn="base" hangingPunct="0">
              <a:lnSpc>
                <a:spcPct val="86000"/>
              </a:lnSpc>
              <a:spcBef>
                <a:spcPct val="0"/>
              </a:spcBef>
              <a:spcAft>
                <a:spcPct val="0"/>
              </a:spcAft>
              <a:buClr>
                <a:srgbClr val="000099"/>
              </a:buClr>
              <a:buSzPct val="100000"/>
              <a:buFont typeface="Times New Roman" pitchFamily="18" charset="0"/>
              <a:defRPr sz="2400">
                <a:solidFill>
                  <a:schemeClr val="bg1"/>
                </a:solidFill>
                <a:latin typeface="Times New Roman" pitchFamily="18" charset="0"/>
                <a:cs typeface="Lucida Sans Unicode" pitchFamily="34" charset="0"/>
              </a:defRPr>
            </a:lvl7pPr>
            <a:lvl8pPr marL="3429000" indent="-228600" defTabSz="449263" eaLnBrk="0" fontAlgn="base" hangingPunct="0">
              <a:lnSpc>
                <a:spcPct val="86000"/>
              </a:lnSpc>
              <a:spcBef>
                <a:spcPct val="0"/>
              </a:spcBef>
              <a:spcAft>
                <a:spcPct val="0"/>
              </a:spcAft>
              <a:buClr>
                <a:srgbClr val="000099"/>
              </a:buClr>
              <a:buSzPct val="100000"/>
              <a:buFont typeface="Times New Roman" pitchFamily="18" charset="0"/>
              <a:defRPr sz="2400">
                <a:solidFill>
                  <a:schemeClr val="bg1"/>
                </a:solidFill>
                <a:latin typeface="Times New Roman" pitchFamily="18" charset="0"/>
                <a:cs typeface="Lucida Sans Unicode" pitchFamily="34" charset="0"/>
              </a:defRPr>
            </a:lvl8pPr>
            <a:lvl9pPr marL="3886200" indent="-228600" defTabSz="449263" eaLnBrk="0" fontAlgn="base" hangingPunct="0">
              <a:lnSpc>
                <a:spcPct val="86000"/>
              </a:lnSpc>
              <a:spcBef>
                <a:spcPct val="0"/>
              </a:spcBef>
              <a:spcAft>
                <a:spcPct val="0"/>
              </a:spcAft>
              <a:buClr>
                <a:srgbClr val="000099"/>
              </a:buClr>
              <a:buSzPct val="100000"/>
              <a:buFont typeface="Times New Roman" pitchFamily="18" charset="0"/>
              <a:defRPr sz="2400">
                <a:solidFill>
                  <a:schemeClr val="bg1"/>
                </a:solidFill>
                <a:latin typeface="Times New Roman" pitchFamily="18" charset="0"/>
                <a:cs typeface="Lucida Sans Unicode" pitchFamily="34" charset="0"/>
              </a:defRPr>
            </a:lvl9pPr>
          </a:lstStyle>
          <a:p>
            <a:pPr defTabSz="449263" eaLnBrk="0" hangingPunct="0">
              <a:lnSpc>
                <a:spcPct val="86000"/>
              </a:lnSpc>
              <a:spcBef>
                <a:spcPct val="50000"/>
              </a:spcBef>
              <a:buClr>
                <a:srgbClr val="000099"/>
              </a:buClr>
              <a:buSzPct val="100000"/>
              <a:buFont typeface="Times New Roman" pitchFamily="18" charset="0"/>
              <a:buNone/>
            </a:pPr>
            <a:r>
              <a:rPr lang="fr-FR" sz="1200" b="1" dirty="0" smtClean="0">
                <a:solidFill>
                  <a:schemeClr val="tx2">
                    <a:lumMod val="75000"/>
                  </a:schemeClr>
                </a:solidFill>
              </a:rPr>
              <a:t>Délais plus courts</a:t>
            </a:r>
            <a:endParaRPr lang="fr-FR" sz="1200" b="1" dirty="0">
              <a:solidFill>
                <a:schemeClr val="tx2">
                  <a:lumMod val="75000"/>
                </a:schemeClr>
              </a:solidFill>
            </a:endParaRPr>
          </a:p>
        </p:txBody>
      </p:sp>
      <p:sp>
        <p:nvSpPr>
          <p:cNvPr id="28" name="Text Box 10"/>
          <p:cNvSpPr txBox="1">
            <a:spLocks noChangeArrowheads="1"/>
          </p:cNvSpPr>
          <p:nvPr/>
        </p:nvSpPr>
        <p:spPr bwMode="auto">
          <a:xfrm>
            <a:off x="5076876" y="937287"/>
            <a:ext cx="503237" cy="25115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bg1"/>
                </a:solidFill>
                <a:latin typeface="Times New Roman" pitchFamily="18" charset="0"/>
                <a:cs typeface="Lucida Sans Unicode" pitchFamily="34" charset="0"/>
              </a:defRPr>
            </a:lvl1pPr>
            <a:lvl2pPr marL="742950" indent="-285750">
              <a:defRPr sz="2400">
                <a:solidFill>
                  <a:schemeClr val="bg1"/>
                </a:solidFill>
                <a:latin typeface="Times New Roman" pitchFamily="18" charset="0"/>
                <a:cs typeface="Lucida Sans Unicode" pitchFamily="34" charset="0"/>
              </a:defRPr>
            </a:lvl2pPr>
            <a:lvl3pPr marL="1143000" indent="-228600">
              <a:defRPr sz="2400">
                <a:solidFill>
                  <a:schemeClr val="bg1"/>
                </a:solidFill>
                <a:latin typeface="Times New Roman" pitchFamily="18" charset="0"/>
                <a:cs typeface="Lucida Sans Unicode" pitchFamily="34" charset="0"/>
              </a:defRPr>
            </a:lvl3pPr>
            <a:lvl4pPr marL="1600200" indent="-228600">
              <a:defRPr sz="2400">
                <a:solidFill>
                  <a:schemeClr val="bg1"/>
                </a:solidFill>
                <a:latin typeface="Times New Roman" pitchFamily="18" charset="0"/>
                <a:cs typeface="Lucida Sans Unicode" pitchFamily="34" charset="0"/>
              </a:defRPr>
            </a:lvl4pPr>
            <a:lvl5pPr marL="2057400" indent="-228600">
              <a:defRPr sz="2400">
                <a:solidFill>
                  <a:schemeClr val="bg1"/>
                </a:solidFill>
                <a:latin typeface="Times New Roman" pitchFamily="18" charset="0"/>
                <a:cs typeface="Lucida Sans Unicode" pitchFamily="34" charset="0"/>
              </a:defRPr>
            </a:lvl5pPr>
            <a:lvl6pPr marL="2514600" indent="-228600" defTabSz="449263" eaLnBrk="0" fontAlgn="base" hangingPunct="0">
              <a:lnSpc>
                <a:spcPct val="86000"/>
              </a:lnSpc>
              <a:spcBef>
                <a:spcPct val="0"/>
              </a:spcBef>
              <a:spcAft>
                <a:spcPct val="0"/>
              </a:spcAft>
              <a:buClr>
                <a:srgbClr val="000099"/>
              </a:buClr>
              <a:buSzPct val="100000"/>
              <a:buFont typeface="Times New Roman" pitchFamily="18" charset="0"/>
              <a:defRPr sz="2400">
                <a:solidFill>
                  <a:schemeClr val="bg1"/>
                </a:solidFill>
                <a:latin typeface="Times New Roman" pitchFamily="18" charset="0"/>
                <a:cs typeface="Lucida Sans Unicode" pitchFamily="34" charset="0"/>
              </a:defRPr>
            </a:lvl6pPr>
            <a:lvl7pPr marL="2971800" indent="-228600" defTabSz="449263" eaLnBrk="0" fontAlgn="base" hangingPunct="0">
              <a:lnSpc>
                <a:spcPct val="86000"/>
              </a:lnSpc>
              <a:spcBef>
                <a:spcPct val="0"/>
              </a:spcBef>
              <a:spcAft>
                <a:spcPct val="0"/>
              </a:spcAft>
              <a:buClr>
                <a:srgbClr val="000099"/>
              </a:buClr>
              <a:buSzPct val="100000"/>
              <a:buFont typeface="Times New Roman" pitchFamily="18" charset="0"/>
              <a:defRPr sz="2400">
                <a:solidFill>
                  <a:schemeClr val="bg1"/>
                </a:solidFill>
                <a:latin typeface="Times New Roman" pitchFamily="18" charset="0"/>
                <a:cs typeface="Lucida Sans Unicode" pitchFamily="34" charset="0"/>
              </a:defRPr>
            </a:lvl7pPr>
            <a:lvl8pPr marL="3429000" indent="-228600" defTabSz="449263" eaLnBrk="0" fontAlgn="base" hangingPunct="0">
              <a:lnSpc>
                <a:spcPct val="86000"/>
              </a:lnSpc>
              <a:spcBef>
                <a:spcPct val="0"/>
              </a:spcBef>
              <a:spcAft>
                <a:spcPct val="0"/>
              </a:spcAft>
              <a:buClr>
                <a:srgbClr val="000099"/>
              </a:buClr>
              <a:buSzPct val="100000"/>
              <a:buFont typeface="Times New Roman" pitchFamily="18" charset="0"/>
              <a:defRPr sz="2400">
                <a:solidFill>
                  <a:schemeClr val="bg1"/>
                </a:solidFill>
                <a:latin typeface="Times New Roman" pitchFamily="18" charset="0"/>
                <a:cs typeface="Lucida Sans Unicode" pitchFamily="34" charset="0"/>
              </a:defRPr>
            </a:lvl8pPr>
            <a:lvl9pPr marL="3886200" indent="-228600" defTabSz="449263" eaLnBrk="0" fontAlgn="base" hangingPunct="0">
              <a:lnSpc>
                <a:spcPct val="86000"/>
              </a:lnSpc>
              <a:spcBef>
                <a:spcPct val="0"/>
              </a:spcBef>
              <a:spcAft>
                <a:spcPct val="0"/>
              </a:spcAft>
              <a:buClr>
                <a:srgbClr val="000099"/>
              </a:buClr>
              <a:buSzPct val="100000"/>
              <a:buFont typeface="Times New Roman" pitchFamily="18" charset="0"/>
              <a:defRPr sz="2400">
                <a:solidFill>
                  <a:schemeClr val="bg1"/>
                </a:solidFill>
                <a:latin typeface="Times New Roman" pitchFamily="18" charset="0"/>
                <a:cs typeface="Lucida Sans Unicode" pitchFamily="34" charset="0"/>
              </a:defRPr>
            </a:lvl9pPr>
          </a:lstStyle>
          <a:p>
            <a:pPr algn="r" defTabSz="449263" eaLnBrk="0" hangingPunct="0">
              <a:lnSpc>
                <a:spcPct val="86000"/>
              </a:lnSpc>
              <a:spcBef>
                <a:spcPct val="50000"/>
              </a:spcBef>
              <a:buClr>
                <a:srgbClr val="000099"/>
              </a:buClr>
              <a:buSzPct val="100000"/>
              <a:buFont typeface="Times New Roman" pitchFamily="18" charset="0"/>
              <a:buNone/>
            </a:pPr>
            <a:r>
              <a:rPr lang="fr-FR" sz="1200" b="1" dirty="0">
                <a:solidFill>
                  <a:schemeClr val="tx2">
                    <a:lumMod val="75000"/>
                  </a:schemeClr>
                </a:solidFill>
              </a:rPr>
              <a:t>0%</a:t>
            </a:r>
          </a:p>
        </p:txBody>
      </p:sp>
      <p:sp>
        <p:nvSpPr>
          <p:cNvPr id="29" name="Text Box 11"/>
          <p:cNvSpPr txBox="1">
            <a:spLocks noChangeArrowheads="1"/>
          </p:cNvSpPr>
          <p:nvPr/>
        </p:nvSpPr>
        <p:spPr bwMode="auto">
          <a:xfrm>
            <a:off x="2771800" y="4089962"/>
            <a:ext cx="647700" cy="25115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bg1"/>
                </a:solidFill>
                <a:latin typeface="Times New Roman" pitchFamily="18" charset="0"/>
                <a:cs typeface="Lucida Sans Unicode" pitchFamily="34" charset="0"/>
              </a:defRPr>
            </a:lvl1pPr>
            <a:lvl2pPr marL="742950" indent="-285750">
              <a:defRPr sz="2400">
                <a:solidFill>
                  <a:schemeClr val="bg1"/>
                </a:solidFill>
                <a:latin typeface="Times New Roman" pitchFamily="18" charset="0"/>
                <a:cs typeface="Lucida Sans Unicode" pitchFamily="34" charset="0"/>
              </a:defRPr>
            </a:lvl2pPr>
            <a:lvl3pPr marL="1143000" indent="-228600">
              <a:defRPr sz="2400">
                <a:solidFill>
                  <a:schemeClr val="bg1"/>
                </a:solidFill>
                <a:latin typeface="Times New Roman" pitchFamily="18" charset="0"/>
                <a:cs typeface="Lucida Sans Unicode" pitchFamily="34" charset="0"/>
              </a:defRPr>
            </a:lvl3pPr>
            <a:lvl4pPr marL="1600200" indent="-228600">
              <a:defRPr sz="2400">
                <a:solidFill>
                  <a:schemeClr val="bg1"/>
                </a:solidFill>
                <a:latin typeface="Times New Roman" pitchFamily="18" charset="0"/>
                <a:cs typeface="Lucida Sans Unicode" pitchFamily="34" charset="0"/>
              </a:defRPr>
            </a:lvl4pPr>
            <a:lvl5pPr marL="2057400" indent="-228600">
              <a:defRPr sz="2400">
                <a:solidFill>
                  <a:schemeClr val="bg1"/>
                </a:solidFill>
                <a:latin typeface="Times New Roman" pitchFamily="18" charset="0"/>
                <a:cs typeface="Lucida Sans Unicode" pitchFamily="34" charset="0"/>
              </a:defRPr>
            </a:lvl5pPr>
            <a:lvl6pPr marL="2514600" indent="-228600" defTabSz="449263" eaLnBrk="0" fontAlgn="base" hangingPunct="0">
              <a:lnSpc>
                <a:spcPct val="86000"/>
              </a:lnSpc>
              <a:spcBef>
                <a:spcPct val="0"/>
              </a:spcBef>
              <a:spcAft>
                <a:spcPct val="0"/>
              </a:spcAft>
              <a:buClr>
                <a:srgbClr val="000099"/>
              </a:buClr>
              <a:buSzPct val="100000"/>
              <a:buFont typeface="Times New Roman" pitchFamily="18" charset="0"/>
              <a:defRPr sz="2400">
                <a:solidFill>
                  <a:schemeClr val="bg1"/>
                </a:solidFill>
                <a:latin typeface="Times New Roman" pitchFamily="18" charset="0"/>
                <a:cs typeface="Lucida Sans Unicode" pitchFamily="34" charset="0"/>
              </a:defRPr>
            </a:lvl6pPr>
            <a:lvl7pPr marL="2971800" indent="-228600" defTabSz="449263" eaLnBrk="0" fontAlgn="base" hangingPunct="0">
              <a:lnSpc>
                <a:spcPct val="86000"/>
              </a:lnSpc>
              <a:spcBef>
                <a:spcPct val="0"/>
              </a:spcBef>
              <a:spcAft>
                <a:spcPct val="0"/>
              </a:spcAft>
              <a:buClr>
                <a:srgbClr val="000099"/>
              </a:buClr>
              <a:buSzPct val="100000"/>
              <a:buFont typeface="Times New Roman" pitchFamily="18" charset="0"/>
              <a:defRPr sz="2400">
                <a:solidFill>
                  <a:schemeClr val="bg1"/>
                </a:solidFill>
                <a:latin typeface="Times New Roman" pitchFamily="18" charset="0"/>
                <a:cs typeface="Lucida Sans Unicode" pitchFamily="34" charset="0"/>
              </a:defRPr>
            </a:lvl7pPr>
            <a:lvl8pPr marL="3429000" indent="-228600" defTabSz="449263" eaLnBrk="0" fontAlgn="base" hangingPunct="0">
              <a:lnSpc>
                <a:spcPct val="86000"/>
              </a:lnSpc>
              <a:spcBef>
                <a:spcPct val="0"/>
              </a:spcBef>
              <a:spcAft>
                <a:spcPct val="0"/>
              </a:spcAft>
              <a:buClr>
                <a:srgbClr val="000099"/>
              </a:buClr>
              <a:buSzPct val="100000"/>
              <a:buFont typeface="Times New Roman" pitchFamily="18" charset="0"/>
              <a:defRPr sz="2400">
                <a:solidFill>
                  <a:schemeClr val="bg1"/>
                </a:solidFill>
                <a:latin typeface="Times New Roman" pitchFamily="18" charset="0"/>
                <a:cs typeface="Lucida Sans Unicode" pitchFamily="34" charset="0"/>
              </a:defRPr>
            </a:lvl8pPr>
            <a:lvl9pPr marL="3886200" indent="-228600" defTabSz="449263" eaLnBrk="0" fontAlgn="base" hangingPunct="0">
              <a:lnSpc>
                <a:spcPct val="86000"/>
              </a:lnSpc>
              <a:spcBef>
                <a:spcPct val="0"/>
              </a:spcBef>
              <a:spcAft>
                <a:spcPct val="0"/>
              </a:spcAft>
              <a:buClr>
                <a:srgbClr val="000099"/>
              </a:buClr>
              <a:buSzPct val="100000"/>
              <a:buFont typeface="Times New Roman" pitchFamily="18" charset="0"/>
              <a:defRPr sz="2400">
                <a:solidFill>
                  <a:schemeClr val="bg1"/>
                </a:solidFill>
                <a:latin typeface="Times New Roman" pitchFamily="18" charset="0"/>
                <a:cs typeface="Lucida Sans Unicode" pitchFamily="34" charset="0"/>
              </a:defRPr>
            </a:lvl9pPr>
          </a:lstStyle>
          <a:p>
            <a:pPr algn="r" defTabSz="449263" eaLnBrk="0" hangingPunct="0">
              <a:lnSpc>
                <a:spcPct val="86000"/>
              </a:lnSpc>
              <a:spcBef>
                <a:spcPct val="50000"/>
              </a:spcBef>
              <a:buClr>
                <a:srgbClr val="000099"/>
              </a:buClr>
              <a:buSzPct val="100000"/>
              <a:buFont typeface="Times New Roman" pitchFamily="18" charset="0"/>
              <a:buNone/>
            </a:pPr>
            <a:r>
              <a:rPr lang="fr-FR" sz="1200" b="1" dirty="0">
                <a:solidFill>
                  <a:schemeClr val="tx2">
                    <a:lumMod val="75000"/>
                  </a:schemeClr>
                </a:solidFill>
              </a:rPr>
              <a:t>100%</a:t>
            </a:r>
          </a:p>
        </p:txBody>
      </p:sp>
      <p:sp>
        <p:nvSpPr>
          <p:cNvPr id="31" name="Ellipse 30"/>
          <p:cNvSpPr/>
          <p:nvPr/>
        </p:nvSpPr>
        <p:spPr>
          <a:xfrm>
            <a:off x="5508104" y="2677480"/>
            <a:ext cx="144016" cy="120013"/>
          </a:xfrm>
          <a:prstGeom prst="ellipse">
            <a:avLst/>
          </a:prstGeom>
          <a:solidFill>
            <a:srgbClr val="C0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49" name="Groupe 48"/>
          <p:cNvGrpSpPr/>
          <p:nvPr/>
        </p:nvGrpSpPr>
        <p:grpSpPr>
          <a:xfrm>
            <a:off x="4860032" y="2257433"/>
            <a:ext cx="1728192" cy="2160240"/>
            <a:chOff x="4860032" y="2708920"/>
            <a:chExt cx="1728192" cy="2592288"/>
          </a:xfrm>
        </p:grpSpPr>
        <p:cxnSp>
          <p:nvCxnSpPr>
            <p:cNvPr id="33" name="Connecteur droit 32"/>
            <p:cNvCxnSpPr>
              <a:stCxn id="31" idx="4"/>
            </p:cNvCxnSpPr>
            <p:nvPr/>
          </p:nvCxnSpPr>
          <p:spPr>
            <a:xfrm>
              <a:off x="5580112" y="3356992"/>
              <a:ext cx="0" cy="1944216"/>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4" name="Connecteur droit 33"/>
            <p:cNvCxnSpPr>
              <a:stCxn id="31" idx="7"/>
            </p:cNvCxnSpPr>
            <p:nvPr/>
          </p:nvCxnSpPr>
          <p:spPr>
            <a:xfrm flipV="1">
              <a:off x="5631029" y="2708920"/>
              <a:ext cx="957195" cy="52514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8" name="Connecteur droit 37"/>
            <p:cNvCxnSpPr>
              <a:stCxn id="31" idx="1"/>
            </p:cNvCxnSpPr>
            <p:nvPr/>
          </p:nvCxnSpPr>
          <p:spPr>
            <a:xfrm flipH="1" flipV="1">
              <a:off x="4860032" y="2852936"/>
              <a:ext cx="669163" cy="38113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51" name="Ellipse 50"/>
          <p:cNvSpPr/>
          <p:nvPr/>
        </p:nvSpPr>
        <p:spPr>
          <a:xfrm>
            <a:off x="5228456" y="2324427"/>
            <a:ext cx="144016" cy="120013"/>
          </a:xfrm>
          <a:prstGeom prst="ellipse">
            <a:avLst/>
          </a:prstGeom>
          <a:solidFill>
            <a:srgbClr val="C0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52" name="Groupe 51"/>
          <p:cNvGrpSpPr/>
          <p:nvPr/>
        </p:nvGrpSpPr>
        <p:grpSpPr>
          <a:xfrm>
            <a:off x="4932040" y="1897393"/>
            <a:ext cx="1368152" cy="2520280"/>
            <a:chOff x="4788024" y="2132856"/>
            <a:chExt cx="1368152" cy="3024336"/>
          </a:xfrm>
        </p:grpSpPr>
        <p:cxnSp>
          <p:nvCxnSpPr>
            <p:cNvPr id="53" name="Connecteur droit 52"/>
            <p:cNvCxnSpPr>
              <a:stCxn id="51" idx="4"/>
            </p:cNvCxnSpPr>
            <p:nvPr/>
          </p:nvCxnSpPr>
          <p:spPr>
            <a:xfrm flipH="1">
              <a:off x="5148064" y="2789312"/>
              <a:ext cx="8384" cy="236788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4" name="Connecteur droit 53"/>
            <p:cNvCxnSpPr>
              <a:stCxn id="51" idx="7"/>
            </p:cNvCxnSpPr>
            <p:nvPr/>
          </p:nvCxnSpPr>
          <p:spPr>
            <a:xfrm flipV="1">
              <a:off x="5198981" y="2132856"/>
              <a:ext cx="957195" cy="52514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5" name="Connecteur droit 54"/>
            <p:cNvCxnSpPr>
              <a:stCxn id="51" idx="1"/>
            </p:cNvCxnSpPr>
            <p:nvPr/>
          </p:nvCxnSpPr>
          <p:spPr>
            <a:xfrm flipH="1" flipV="1">
              <a:off x="4788024" y="2492896"/>
              <a:ext cx="317507" cy="17349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cxnSp>
        <p:nvCxnSpPr>
          <p:cNvPr id="59" name="Connecteur droit avec flèche 58"/>
          <p:cNvCxnSpPr/>
          <p:nvPr/>
        </p:nvCxnSpPr>
        <p:spPr>
          <a:xfrm flipH="1" flipV="1">
            <a:off x="5724128" y="2170962"/>
            <a:ext cx="228732" cy="370630"/>
          </a:xfrm>
          <a:prstGeom prst="straightConnector1">
            <a:avLst/>
          </a:prstGeom>
          <a:ln w="38100">
            <a:solidFill>
              <a:srgbClr val="00B050"/>
            </a:solidFill>
            <a:tailEnd type="arrow"/>
          </a:ln>
        </p:spPr>
        <p:style>
          <a:lnRef idx="1">
            <a:schemeClr val="accent2"/>
          </a:lnRef>
          <a:fillRef idx="0">
            <a:schemeClr val="accent2"/>
          </a:fillRef>
          <a:effectRef idx="0">
            <a:schemeClr val="accent2"/>
          </a:effectRef>
          <a:fontRef idx="minor">
            <a:schemeClr val="tx1"/>
          </a:fontRef>
        </p:style>
      </p:cxnSp>
      <p:cxnSp>
        <p:nvCxnSpPr>
          <p:cNvPr id="62" name="Connecteur droit avec flèche 61"/>
          <p:cNvCxnSpPr/>
          <p:nvPr/>
        </p:nvCxnSpPr>
        <p:spPr>
          <a:xfrm flipV="1">
            <a:off x="5004048" y="2257433"/>
            <a:ext cx="144016" cy="182017"/>
          </a:xfrm>
          <a:prstGeom prst="straightConnector1">
            <a:avLst/>
          </a:prstGeom>
          <a:ln w="38100">
            <a:tailEnd type="arrow"/>
          </a:ln>
        </p:spPr>
        <p:style>
          <a:lnRef idx="1">
            <a:schemeClr val="accent2"/>
          </a:lnRef>
          <a:fillRef idx="0">
            <a:schemeClr val="accent2"/>
          </a:fillRef>
          <a:effectRef idx="0">
            <a:schemeClr val="accent2"/>
          </a:effectRef>
          <a:fontRef idx="minor">
            <a:schemeClr val="tx1"/>
          </a:fontRef>
        </p:style>
      </p:cxnSp>
      <p:cxnSp>
        <p:nvCxnSpPr>
          <p:cNvPr id="64" name="Connecteur droit avec flèche 63"/>
          <p:cNvCxnSpPr/>
          <p:nvPr/>
        </p:nvCxnSpPr>
        <p:spPr>
          <a:xfrm flipH="1">
            <a:off x="5300464" y="3217540"/>
            <a:ext cx="292356" cy="0"/>
          </a:xfrm>
          <a:prstGeom prst="straightConnector1">
            <a:avLst/>
          </a:prstGeom>
          <a:ln w="38100">
            <a:tailEnd type="arrow"/>
          </a:ln>
        </p:spPr>
        <p:style>
          <a:lnRef idx="1">
            <a:schemeClr val="accent2"/>
          </a:lnRef>
          <a:fillRef idx="0">
            <a:schemeClr val="accent2"/>
          </a:fillRef>
          <a:effectRef idx="0">
            <a:schemeClr val="accent2"/>
          </a:effectRef>
          <a:fontRef idx="minor">
            <a:schemeClr val="tx1"/>
          </a:fontRef>
        </p:style>
      </p:cxnSp>
      <p:cxnSp>
        <p:nvCxnSpPr>
          <p:cNvPr id="46" name="Connecteur droit avec flèche 45"/>
          <p:cNvCxnSpPr/>
          <p:nvPr/>
        </p:nvCxnSpPr>
        <p:spPr>
          <a:xfrm flipH="1" flipV="1">
            <a:off x="5380988" y="2439450"/>
            <a:ext cx="135500" cy="211143"/>
          </a:xfrm>
          <a:prstGeom prst="straightConnector1">
            <a:avLst/>
          </a:prstGeom>
          <a:ln w="38100">
            <a:solidFill>
              <a:schemeClr val="tx2"/>
            </a:solidFill>
            <a:tailEnd type="arrow"/>
          </a:ln>
        </p:spPr>
        <p:style>
          <a:lnRef idx="1">
            <a:schemeClr val="accent2"/>
          </a:lnRef>
          <a:fillRef idx="0">
            <a:schemeClr val="accent2"/>
          </a:fillRef>
          <a:effectRef idx="0">
            <a:schemeClr val="accent2"/>
          </a:effectRef>
          <a:fontRef idx="minor">
            <a:schemeClr val="tx1"/>
          </a:fontRef>
        </p:style>
      </p:cxnSp>
      <p:sp>
        <p:nvSpPr>
          <p:cNvPr id="56" name="ZoneTexte 55"/>
          <p:cNvSpPr txBox="1"/>
          <p:nvPr/>
        </p:nvSpPr>
        <p:spPr>
          <a:xfrm>
            <a:off x="357158" y="4288368"/>
            <a:ext cx="360040" cy="369332"/>
          </a:xfrm>
          <a:prstGeom prst="rect">
            <a:avLst/>
          </a:prstGeom>
          <a:noFill/>
        </p:spPr>
        <p:txBody>
          <a:bodyPr wrap="square" rtlCol="0">
            <a:spAutoFit/>
          </a:bodyPr>
          <a:lstStyle/>
          <a:p>
            <a:r>
              <a:rPr lang="fr-FR" b="1" dirty="0">
                <a:solidFill>
                  <a:srgbClr val="FF0000"/>
                </a:solidFill>
                <a:sym typeface="Wingdings" panose="05000000000000000000" pitchFamily="2" charset="2"/>
              </a:rPr>
              <a:t></a:t>
            </a:r>
            <a:endParaRPr lang="fr-FR" b="1" dirty="0">
              <a:solidFill>
                <a:srgbClr val="FF0000"/>
              </a:solidFill>
            </a:endParaRPr>
          </a:p>
        </p:txBody>
      </p:sp>
      <p:sp>
        <p:nvSpPr>
          <p:cNvPr id="2" name="Espace réservé du numéro de diapositive 1"/>
          <p:cNvSpPr>
            <a:spLocks noGrp="1"/>
          </p:cNvSpPr>
          <p:nvPr>
            <p:ph type="sldNum" sz="quarter" idx="10"/>
          </p:nvPr>
        </p:nvSpPr>
        <p:spPr/>
        <p:txBody>
          <a:bodyPr/>
          <a:lstStyle/>
          <a:p>
            <a:pPr>
              <a:defRPr/>
            </a:pPr>
            <a:fld id="{7F07B8DE-9430-46E8-A38B-5DA0DE501445}" type="slidenum">
              <a:rPr lang="fr-FR" smtClean="0"/>
              <a:pPr>
                <a:defRPr/>
              </a:pPr>
              <a:t>13</a:t>
            </a:fld>
            <a:endParaRPr lang="fr-FR"/>
          </a:p>
        </p:txBody>
      </p:sp>
    </p:spTree>
    <p:extLst>
      <p:ext uri="{BB962C8B-B14F-4D97-AF65-F5344CB8AC3E}">
        <p14:creationId xmlns:p14="http://schemas.microsoft.com/office/powerpoint/2010/main" val="142472873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7191"/>
                                        </p:tgtEl>
                                        <p:attrNameLst>
                                          <p:attrName>style.visibility</p:attrName>
                                        </p:attrNameLst>
                                      </p:cBhvr>
                                      <p:to>
                                        <p:strVal val="visible"/>
                                      </p:to>
                                    </p:set>
                                    <p:animEffect transition="in" filter="wipe(left)">
                                      <p:cBhvr>
                                        <p:cTn id="11" dur="500"/>
                                        <p:tgtEl>
                                          <p:spTgt spid="7191"/>
                                        </p:tgtEl>
                                      </p:cBhvr>
                                    </p:animEffect>
                                  </p:childTnLst>
                                </p:cTn>
                              </p:par>
                              <p:par>
                                <p:cTn id="12" presetID="22" presetClass="entr" presetSubtype="8" fill="hold" nodeType="with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wipe(left)">
                                      <p:cBhvr>
                                        <p:cTn id="14" dur="500"/>
                                        <p:tgtEl>
                                          <p:spTgt spid="30"/>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7192"/>
                                        </p:tgtEl>
                                        <p:attrNameLst>
                                          <p:attrName>style.visibility</p:attrName>
                                        </p:attrNameLst>
                                      </p:cBhvr>
                                      <p:to>
                                        <p:strVal val="visible"/>
                                      </p:to>
                                    </p:set>
                                    <p:animEffect transition="in" filter="wipe(left)">
                                      <p:cBhvr>
                                        <p:cTn id="17" dur="500"/>
                                        <p:tgtEl>
                                          <p:spTgt spid="719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1000"/>
                                        <p:tgtEl>
                                          <p:spTgt spid="4"/>
                                        </p:tgtEl>
                                      </p:cBhvr>
                                    </p:animEffect>
                                  </p:childTnLst>
                                </p:cTn>
                              </p:par>
                              <p:par>
                                <p:cTn id="23" presetID="1"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par>
                                <p:cTn id="31" presetID="22" presetClass="entr" presetSubtype="1"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up)">
                                      <p:cBhvr>
                                        <p:cTn id="33" dur="500"/>
                                        <p:tgtEl>
                                          <p:spTgt spid="5"/>
                                        </p:tgtEl>
                                      </p:cBhvr>
                                    </p:animEffect>
                                  </p:childTnLst>
                                </p:cTn>
                              </p:par>
                              <p:par>
                                <p:cTn id="34" presetID="1" presetClass="entr" presetSubtype="0" fill="hold" grpId="0" nodeType="withEffect">
                                  <p:stCondLst>
                                    <p:cond delay="0"/>
                                  </p:stCondLst>
                                  <p:childTnLst>
                                    <p:set>
                                      <p:cBhvr>
                                        <p:cTn id="35" dur="1" fill="hold">
                                          <p:stCondLst>
                                            <p:cond delay="0"/>
                                          </p:stCondLst>
                                        </p:cTn>
                                        <p:tgtEl>
                                          <p:spTgt spid="29"/>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xit" presetSubtype="0" fill="hold" nodeType="clickEffect">
                                  <p:stCondLst>
                                    <p:cond delay="0"/>
                                  </p:stCondLst>
                                  <p:childTnLst>
                                    <p:set>
                                      <p:cBhvr>
                                        <p:cTn id="39" dur="1" fill="hold">
                                          <p:stCondLst>
                                            <p:cond delay="0"/>
                                          </p:stCondLst>
                                        </p:cTn>
                                        <p:tgtEl>
                                          <p:spTgt spid="30"/>
                                        </p:tgtEl>
                                        <p:attrNameLst>
                                          <p:attrName>style.visibility</p:attrName>
                                        </p:attrNameLst>
                                      </p:cBhvr>
                                      <p:to>
                                        <p:strVal val="hidden"/>
                                      </p:to>
                                    </p:set>
                                  </p:childTnLst>
                                </p:cTn>
                              </p:par>
                              <p:par>
                                <p:cTn id="40" presetID="1" presetClass="exit" presetSubtype="0" fill="hold" nodeType="withEffect">
                                  <p:stCondLst>
                                    <p:cond delay="0"/>
                                  </p:stCondLst>
                                  <p:childTnLst>
                                    <p:set>
                                      <p:cBhvr>
                                        <p:cTn id="41" dur="1" fill="hold">
                                          <p:stCondLst>
                                            <p:cond delay="0"/>
                                          </p:stCondLst>
                                        </p:cTn>
                                        <p:tgtEl>
                                          <p:spTgt spid="4"/>
                                        </p:tgtEl>
                                        <p:attrNameLst>
                                          <p:attrName>style.visibility</p:attrName>
                                        </p:attrNameLst>
                                      </p:cBhvr>
                                      <p:to>
                                        <p:strVal val="hidden"/>
                                      </p:to>
                                    </p:set>
                                  </p:childTnLst>
                                </p:cTn>
                              </p:par>
                              <p:par>
                                <p:cTn id="42" presetID="1" presetClass="exit" presetSubtype="0" fill="hold" nodeType="withEffect">
                                  <p:stCondLst>
                                    <p:cond delay="0"/>
                                  </p:stCondLst>
                                  <p:childTnLst>
                                    <p:set>
                                      <p:cBhvr>
                                        <p:cTn id="43" dur="1" fill="hold">
                                          <p:stCondLst>
                                            <p:cond delay="0"/>
                                          </p:stCondLst>
                                        </p:cTn>
                                        <p:tgtEl>
                                          <p:spTgt spid="5"/>
                                        </p:tgtEl>
                                        <p:attrNameLst>
                                          <p:attrName>style.visibility</p:attrName>
                                        </p:attrNameLst>
                                      </p:cBhvr>
                                      <p:to>
                                        <p:strVal val="hidden"/>
                                      </p:to>
                                    </p:set>
                                  </p:childTnLst>
                                </p:cTn>
                              </p:par>
                              <p:par>
                                <p:cTn id="44" presetID="1" presetClass="entr" presetSubtype="0" fill="hold" grpId="0" nodeType="withEffect">
                                  <p:stCondLst>
                                    <p:cond delay="0"/>
                                  </p:stCondLst>
                                  <p:childTnLst>
                                    <p:set>
                                      <p:cBhvr>
                                        <p:cTn id="45" dur="1" fill="hold">
                                          <p:stCondLst>
                                            <p:cond delay="0"/>
                                          </p:stCondLst>
                                        </p:cTn>
                                        <p:tgtEl>
                                          <p:spTgt spid="31"/>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6" presetClass="entr" presetSubtype="32" fill="hold" nodeType="click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circle(out)">
                                      <p:cBhvr>
                                        <p:cTn id="50" dur="1000"/>
                                        <p:tgtEl>
                                          <p:spTgt spid="49"/>
                                        </p:tgtEl>
                                      </p:cBhvr>
                                    </p:animEffec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1"/>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46"/>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52"/>
                                        </p:tgtEl>
                                        <p:attrNameLst>
                                          <p:attrName>style.visibility</p:attrName>
                                        </p:attrNameLst>
                                      </p:cBhvr>
                                      <p:to>
                                        <p:strVal val="visible"/>
                                      </p:to>
                                    </p:set>
                                  </p:childTnLst>
                                </p:cTn>
                              </p:par>
                              <p:par>
                                <p:cTn id="61" presetID="1" presetClass="exit" presetSubtype="0" fill="hold" nodeType="withEffect">
                                  <p:stCondLst>
                                    <p:cond delay="0"/>
                                  </p:stCondLst>
                                  <p:childTnLst>
                                    <p:set>
                                      <p:cBhvr>
                                        <p:cTn id="62" dur="1" fill="hold">
                                          <p:stCondLst>
                                            <p:cond delay="0"/>
                                          </p:stCondLst>
                                        </p:cTn>
                                        <p:tgtEl>
                                          <p:spTgt spid="46"/>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5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62"/>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91" grpId="0"/>
      <p:bldP spid="7192" grpId="0"/>
      <p:bldP spid="26" grpId="0"/>
      <p:bldP spid="27" grpId="0"/>
      <p:bldP spid="28" grpId="0"/>
      <p:bldP spid="29" grpId="0"/>
      <p:bldP spid="31" grpId="0" animBg="1"/>
      <p:bldP spid="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Capture d’écra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20038" y="3095439"/>
            <a:ext cx="2888466" cy="1951666"/>
          </a:xfrm>
          <a:prstGeom prst="rect">
            <a:avLst/>
          </a:prstGeom>
        </p:spPr>
      </p:pic>
      <p:sp>
        <p:nvSpPr>
          <p:cNvPr id="4" name="Espace réservé du numéro de diapositive 3"/>
          <p:cNvSpPr>
            <a:spLocks noGrp="1"/>
          </p:cNvSpPr>
          <p:nvPr>
            <p:ph type="sldNum" sz="quarter" idx="10"/>
          </p:nvPr>
        </p:nvSpPr>
        <p:spPr/>
        <p:txBody>
          <a:bodyPr/>
          <a:lstStyle/>
          <a:p>
            <a:pPr>
              <a:defRPr/>
            </a:pPr>
            <a:fld id="{7F07B8DE-9430-46E8-A38B-5DA0DE501445}" type="slidenum">
              <a:rPr lang="fr-FR" smtClean="0"/>
              <a:pPr>
                <a:defRPr/>
              </a:pPr>
              <a:t>14</a:t>
            </a:fld>
            <a:endParaRPr lang="fr-FR"/>
          </a:p>
        </p:txBody>
      </p:sp>
      <p:pic>
        <p:nvPicPr>
          <p:cNvPr id="2050" name="Picture 2" descr="File:SWOT grapheF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88224" y="625252"/>
            <a:ext cx="2286450" cy="2263775"/>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 2" descr="Capture d’écra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28376" y="625252"/>
            <a:ext cx="2937765" cy="1966131"/>
          </a:xfrm>
          <a:prstGeom prst="rect">
            <a:avLst/>
          </a:prstGeom>
        </p:spPr>
      </p:pic>
      <p:pic>
        <p:nvPicPr>
          <p:cNvPr id="2054" name="Picture 6" descr="File:PDCA Cycle FR.sv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28376" y="3023431"/>
            <a:ext cx="3227800" cy="1955528"/>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p:cNvSpPr txBox="1"/>
          <p:nvPr/>
        </p:nvSpPr>
        <p:spPr>
          <a:xfrm>
            <a:off x="357158" y="4288368"/>
            <a:ext cx="360040" cy="369332"/>
          </a:xfrm>
          <a:prstGeom prst="rect">
            <a:avLst/>
          </a:prstGeom>
          <a:noFill/>
        </p:spPr>
        <p:txBody>
          <a:bodyPr wrap="square" rtlCol="0">
            <a:spAutoFit/>
          </a:bodyPr>
          <a:lstStyle/>
          <a:p>
            <a:r>
              <a:rPr lang="fr-FR" b="1" dirty="0">
                <a:solidFill>
                  <a:srgbClr val="FF0000"/>
                </a:solidFill>
                <a:sym typeface="Wingdings" panose="05000000000000000000" pitchFamily="2" charset="2"/>
              </a:rPr>
              <a:t></a:t>
            </a:r>
            <a:endParaRPr lang="fr-FR" b="1" dirty="0">
              <a:solidFill>
                <a:srgbClr val="FF0000"/>
              </a:solidFill>
            </a:endParaRPr>
          </a:p>
        </p:txBody>
      </p:sp>
      <p:sp>
        <p:nvSpPr>
          <p:cNvPr id="8" name="ZoneTexte 7"/>
          <p:cNvSpPr txBox="1"/>
          <p:nvPr/>
        </p:nvSpPr>
        <p:spPr>
          <a:xfrm>
            <a:off x="357158" y="3916928"/>
            <a:ext cx="360040" cy="369332"/>
          </a:xfrm>
          <a:prstGeom prst="rect">
            <a:avLst/>
          </a:prstGeom>
          <a:noFill/>
        </p:spPr>
        <p:txBody>
          <a:bodyPr wrap="square" rtlCol="0">
            <a:spAutoFit/>
          </a:bodyPr>
          <a:lstStyle/>
          <a:p>
            <a:r>
              <a:rPr lang="fr-FR" b="1" dirty="0">
                <a:solidFill>
                  <a:srgbClr val="FF0000"/>
                </a:solidFill>
                <a:sym typeface="Wingdings" panose="05000000000000000000" pitchFamily="2" charset="2"/>
              </a:rPr>
              <a:t></a:t>
            </a:r>
            <a:endParaRPr lang="fr-FR" b="1" dirty="0">
              <a:solidFill>
                <a:srgbClr val="FF0000"/>
              </a:solidFill>
            </a:endParaRPr>
          </a:p>
        </p:txBody>
      </p:sp>
      <p:sp>
        <p:nvSpPr>
          <p:cNvPr id="9" name="ZoneTexte 8"/>
          <p:cNvSpPr txBox="1"/>
          <p:nvPr/>
        </p:nvSpPr>
        <p:spPr>
          <a:xfrm>
            <a:off x="357158" y="3552243"/>
            <a:ext cx="360040" cy="369332"/>
          </a:xfrm>
          <a:prstGeom prst="rect">
            <a:avLst/>
          </a:prstGeom>
          <a:noFill/>
        </p:spPr>
        <p:txBody>
          <a:bodyPr wrap="square" rtlCol="0">
            <a:spAutoFit/>
          </a:bodyPr>
          <a:lstStyle/>
          <a:p>
            <a:r>
              <a:rPr lang="fr-FR" b="1" dirty="0">
                <a:solidFill>
                  <a:srgbClr val="FF0000"/>
                </a:solidFill>
                <a:sym typeface="Wingdings" panose="05000000000000000000" pitchFamily="2" charset="2"/>
              </a:rPr>
              <a:t></a:t>
            </a:r>
            <a:endParaRPr lang="fr-FR" b="1" dirty="0">
              <a:solidFill>
                <a:srgbClr val="FF0000"/>
              </a:solidFill>
            </a:endParaRPr>
          </a:p>
        </p:txBody>
      </p:sp>
      <p:sp>
        <p:nvSpPr>
          <p:cNvPr id="10" name="ZoneTexte 9"/>
          <p:cNvSpPr txBox="1"/>
          <p:nvPr/>
        </p:nvSpPr>
        <p:spPr>
          <a:xfrm>
            <a:off x="357158" y="3187558"/>
            <a:ext cx="360040" cy="369332"/>
          </a:xfrm>
          <a:prstGeom prst="rect">
            <a:avLst/>
          </a:prstGeom>
          <a:noFill/>
        </p:spPr>
        <p:txBody>
          <a:bodyPr wrap="square" rtlCol="0">
            <a:spAutoFit/>
          </a:bodyPr>
          <a:lstStyle/>
          <a:p>
            <a:r>
              <a:rPr lang="fr-FR" b="1" dirty="0">
                <a:solidFill>
                  <a:srgbClr val="FF0000"/>
                </a:solidFill>
                <a:sym typeface="Wingdings" panose="05000000000000000000" pitchFamily="2" charset="2"/>
              </a:rPr>
              <a:t></a:t>
            </a:r>
            <a:endParaRPr lang="fr-FR" b="1" dirty="0">
              <a:solidFill>
                <a:srgbClr val="FF0000"/>
              </a:solidFill>
            </a:endParaRPr>
          </a:p>
        </p:txBody>
      </p:sp>
    </p:spTree>
    <p:extLst>
      <p:ext uri="{BB962C8B-B14F-4D97-AF65-F5344CB8AC3E}">
        <p14:creationId xmlns:p14="http://schemas.microsoft.com/office/powerpoint/2010/main" val="749923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43808" y="900295"/>
            <a:ext cx="6120680" cy="4477485"/>
          </a:xfrm>
          <a:prstGeom prst="rect">
            <a:avLst/>
          </a:prstGeom>
        </p:spPr>
        <p:txBody>
          <a:bodyPr wrap="square">
            <a:normAutofit lnSpcReduction="10000"/>
          </a:bodyPr>
          <a:lstStyle/>
          <a:p>
            <a:r>
              <a:rPr lang="fr-FR" sz="2400" dirty="0"/>
              <a:t>A partir d’un </a:t>
            </a:r>
            <a:r>
              <a:rPr lang="fr-FR" sz="2400" dirty="0" smtClean="0"/>
              <a:t>projet ou d’un évènement </a:t>
            </a:r>
            <a:r>
              <a:rPr lang="fr-FR" sz="2400" dirty="0"/>
              <a:t>que vous devez organiser </a:t>
            </a:r>
            <a:r>
              <a:rPr lang="fr-FR" sz="2000" dirty="0"/>
              <a:t>(</a:t>
            </a:r>
            <a:r>
              <a:rPr lang="fr-FR" sz="2000" dirty="0" err="1"/>
              <a:t>p.e</a:t>
            </a:r>
            <a:r>
              <a:rPr lang="fr-FR" sz="2000" dirty="0"/>
              <a:t>. </a:t>
            </a:r>
            <a:r>
              <a:rPr lang="fr-FR" sz="2000" dirty="0" smtClean="0">
                <a:hlinkClick r:id="rId2"/>
              </a:rPr>
              <a:t>la </a:t>
            </a:r>
            <a:r>
              <a:rPr lang="fr-FR" sz="2000" dirty="0">
                <a:hlinkClick r:id="rId2"/>
              </a:rPr>
              <a:t>fête annuelle d’une l’école</a:t>
            </a:r>
            <a:r>
              <a:rPr lang="fr-FR" sz="2000" dirty="0"/>
              <a:t>) </a:t>
            </a:r>
          </a:p>
          <a:p>
            <a:pPr marL="800100" lvl="2" indent="-342900">
              <a:buFont typeface="Arial" panose="020B0604020202020204" pitchFamily="34" charset="0"/>
              <a:buChar char="•"/>
            </a:pPr>
            <a:r>
              <a:rPr lang="fr-FR" sz="1900" dirty="0" smtClean="0"/>
              <a:t>Tableau des acteurs</a:t>
            </a:r>
          </a:p>
          <a:p>
            <a:pPr marL="800100" lvl="2" indent="-342900">
              <a:buFont typeface="Arial" panose="020B0604020202020204" pitchFamily="34" charset="0"/>
              <a:buChar char="•"/>
            </a:pPr>
            <a:r>
              <a:rPr lang="fr-FR" sz="1900" dirty="0" smtClean="0"/>
              <a:t>Préparez </a:t>
            </a:r>
            <a:r>
              <a:rPr lang="fr-FR" sz="1900" dirty="0"/>
              <a:t>une matrice SWOT</a:t>
            </a:r>
          </a:p>
          <a:p>
            <a:pPr>
              <a:spcBef>
                <a:spcPts val="600"/>
              </a:spcBef>
            </a:pPr>
            <a:r>
              <a:rPr lang="fr-FR" sz="2400" dirty="0" smtClean="0">
                <a:latin typeface="+mn-lt"/>
              </a:rPr>
              <a:t>… </a:t>
            </a:r>
            <a:r>
              <a:rPr lang="fr-FR" sz="2400" dirty="0"/>
              <a:t>p</a:t>
            </a:r>
            <a:r>
              <a:rPr lang="fr-FR" sz="2400" dirty="0" smtClean="0"/>
              <a:t>our</a:t>
            </a:r>
            <a:r>
              <a:rPr lang="fr-FR" sz="2400" dirty="0" smtClean="0">
                <a:latin typeface="+mn-lt"/>
              </a:rPr>
              <a:t> accélérer ce projet, on propose de simplifier certains </a:t>
            </a:r>
            <a:r>
              <a:rPr lang="fr-FR" sz="2400" dirty="0"/>
              <a:t>livrables </a:t>
            </a:r>
            <a:endParaRPr lang="fr-FR" sz="2400" dirty="0" smtClean="0"/>
          </a:p>
          <a:p>
            <a:pPr marL="800100" lvl="1" indent="-342900">
              <a:buFont typeface="Arial" panose="020B0604020202020204" pitchFamily="34" charset="0"/>
              <a:buChar char="•"/>
            </a:pPr>
            <a:r>
              <a:rPr lang="fr-FR" sz="1900" dirty="0" smtClean="0"/>
              <a:t>Quels </a:t>
            </a:r>
            <a:r>
              <a:rPr lang="fr-FR" sz="1900" dirty="0"/>
              <a:t>sont les avantages et </a:t>
            </a:r>
            <a:r>
              <a:rPr lang="fr-FR" sz="1900" dirty="0" smtClean="0"/>
              <a:t>inconvénients ?</a:t>
            </a:r>
          </a:p>
          <a:p>
            <a:pPr marL="800100" lvl="1" indent="-342900">
              <a:buFont typeface="Arial" panose="020B0604020202020204" pitchFamily="34" charset="0"/>
              <a:buChar char="•"/>
            </a:pPr>
            <a:r>
              <a:rPr lang="fr-FR" sz="1900" dirty="0" smtClean="0"/>
              <a:t>Avec qui et comment décider des simplifications à effectuer ?</a:t>
            </a:r>
          </a:p>
          <a:p>
            <a:pPr lvl="0">
              <a:spcBef>
                <a:spcPts val="600"/>
              </a:spcBef>
            </a:pPr>
            <a:r>
              <a:rPr lang="fr-FR" sz="2400" dirty="0" smtClean="0">
                <a:latin typeface="+mn-lt"/>
              </a:rPr>
              <a:t>Sélectionnez un des livrables et </a:t>
            </a:r>
            <a:r>
              <a:rPr lang="fr-FR" sz="2400" dirty="0" smtClean="0"/>
              <a:t>définissez comment l’atteindre</a:t>
            </a:r>
            <a:endParaRPr lang="fr-FR" sz="2400" dirty="0" smtClean="0">
              <a:latin typeface="+mn-lt"/>
            </a:endParaRPr>
          </a:p>
          <a:p>
            <a:pPr marL="800100" lvl="1" indent="-342900">
              <a:buFont typeface="Arial" panose="020B0604020202020204" pitchFamily="34" charset="0"/>
              <a:buChar char="•"/>
            </a:pPr>
            <a:r>
              <a:rPr lang="fr-FR" sz="1900" dirty="0"/>
              <a:t>Etablissez un </a:t>
            </a:r>
            <a:r>
              <a:rPr lang="fr-FR" sz="1900" dirty="0" smtClean="0"/>
              <a:t>PDCA</a:t>
            </a:r>
            <a:endParaRPr lang="fr-FR" sz="1900" dirty="0"/>
          </a:p>
        </p:txBody>
      </p:sp>
      <p:sp>
        <p:nvSpPr>
          <p:cNvPr id="7" name="Title 2"/>
          <p:cNvSpPr txBox="1">
            <a:spLocks/>
          </p:cNvSpPr>
          <p:nvPr/>
        </p:nvSpPr>
        <p:spPr>
          <a:xfrm>
            <a:off x="2987780" y="95887"/>
            <a:ext cx="5699020" cy="684365"/>
          </a:xfrm>
          <a:prstGeom prst="rect">
            <a:avLst/>
          </a:prstGeom>
        </p:spPr>
        <p:txBody>
          <a:bodyPr vert="horz" lIns="71320" tIns="35661" rIns="71320" bIns="35661" rtlCol="0" anchor="ctr">
            <a:normAutofit/>
          </a:bodyPr>
          <a:lstStyle>
            <a:lvl1pPr algn="ctr" defTabSz="914400" rtl="0" eaLnBrk="1" latinLnBrk="0" hangingPunct="1">
              <a:spcBef>
                <a:spcPct val="0"/>
              </a:spcBef>
              <a:buNone/>
              <a:defRPr sz="2500" b="1" kern="1200">
                <a:solidFill>
                  <a:schemeClr val="tx1"/>
                </a:solidFill>
                <a:latin typeface="Gadugi" panose="020B0502040204020203" pitchFamily="34" charset="0"/>
                <a:ea typeface="+mj-ea"/>
                <a:cs typeface="+mj-cs"/>
              </a:defRPr>
            </a:lvl1pPr>
          </a:lstStyle>
          <a:p>
            <a:pPr fontAlgn="auto">
              <a:lnSpc>
                <a:spcPct val="100000"/>
              </a:lnSpc>
              <a:spcAft>
                <a:spcPts val="0"/>
              </a:spcAft>
              <a:buClrTx/>
            </a:pPr>
            <a:r>
              <a:rPr lang="fr-FR" dirty="0" smtClean="0"/>
              <a:t>Mise en œuvre</a:t>
            </a:r>
            <a:endParaRPr lang="fr-FR" dirty="0"/>
          </a:p>
        </p:txBody>
      </p:sp>
      <p:sp>
        <p:nvSpPr>
          <p:cNvPr id="2" name="Espace réservé du numéro de diapositive 1"/>
          <p:cNvSpPr>
            <a:spLocks noGrp="1"/>
          </p:cNvSpPr>
          <p:nvPr>
            <p:ph type="sldNum" sz="quarter" idx="10"/>
          </p:nvPr>
        </p:nvSpPr>
        <p:spPr/>
        <p:txBody>
          <a:bodyPr/>
          <a:lstStyle/>
          <a:p>
            <a:pPr>
              <a:defRPr/>
            </a:pPr>
            <a:fld id="{7F07B8DE-9430-46E8-A38B-5DA0DE501445}" type="slidenum">
              <a:rPr lang="fr-FR" smtClean="0"/>
              <a:pPr>
                <a:defRPr/>
              </a:pPr>
              <a:t>15</a:t>
            </a:fld>
            <a:endParaRPr lang="fr-FR"/>
          </a:p>
        </p:txBody>
      </p:sp>
    </p:spTree>
    <p:extLst>
      <p:ext uri="{BB962C8B-B14F-4D97-AF65-F5344CB8AC3E}">
        <p14:creationId xmlns:p14="http://schemas.microsoft.com/office/powerpoint/2010/main" val="2317466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9992" y="4945732"/>
            <a:ext cx="576064" cy="549481"/>
          </a:xfrm>
          <a:prstGeom prst="rect">
            <a:avLst/>
          </a:prstGeom>
          <a:ln>
            <a:noFill/>
          </a:ln>
          <a:effectLst>
            <a:outerShdw blurRad="190500" algn="tl" rotWithShape="0">
              <a:srgbClr val="000000">
                <a:alpha val="70000"/>
              </a:srgbClr>
            </a:outerShdw>
          </a:effectLst>
        </p:spPr>
      </p:pic>
      <p:sp>
        <p:nvSpPr>
          <p:cNvPr id="6" name="TextBox 4"/>
          <p:cNvSpPr txBox="1"/>
          <p:nvPr/>
        </p:nvSpPr>
        <p:spPr>
          <a:xfrm>
            <a:off x="5364087" y="5005030"/>
            <a:ext cx="2755026" cy="430887"/>
          </a:xfrm>
          <a:prstGeom prst="rect">
            <a:avLst/>
          </a:prstGeom>
          <a:noFill/>
        </p:spPr>
        <p:txBody>
          <a:bodyPr wrap="square" rtlCol="0">
            <a:spAutoFit/>
          </a:bodyPr>
          <a:lstStyle/>
          <a:p>
            <a:r>
              <a:rPr lang="fr-FR" sz="2200" dirty="0" smtClean="0">
                <a:solidFill>
                  <a:srgbClr val="8D42C6"/>
                </a:solidFill>
                <a:latin typeface="Calibri" panose="020F0502020204030204" pitchFamily="34" charset="0"/>
              </a:rPr>
              <a:t>Quiz sous cette vidéo</a:t>
            </a:r>
            <a:endParaRPr lang="fr-FR" sz="2200" dirty="0">
              <a:latin typeface="Calibri" panose="020F0502020204030204" pitchFamily="34" charset="0"/>
            </a:endParaRPr>
          </a:p>
        </p:txBody>
      </p:sp>
      <p:sp>
        <p:nvSpPr>
          <p:cNvPr id="7" name="Title 2"/>
          <p:cNvSpPr txBox="1">
            <a:spLocks/>
          </p:cNvSpPr>
          <p:nvPr/>
        </p:nvSpPr>
        <p:spPr>
          <a:xfrm>
            <a:off x="2987780" y="95887"/>
            <a:ext cx="5699020" cy="684365"/>
          </a:xfrm>
          <a:prstGeom prst="rect">
            <a:avLst/>
          </a:prstGeom>
        </p:spPr>
        <p:txBody>
          <a:bodyPr vert="horz" lIns="71320" tIns="35661" rIns="71320" bIns="35661" rtlCol="0" anchor="ctr">
            <a:normAutofit/>
          </a:bodyPr>
          <a:lstStyle>
            <a:lvl1pPr algn="ctr" defTabSz="914400" rtl="0" eaLnBrk="1" latinLnBrk="0" hangingPunct="1">
              <a:spcBef>
                <a:spcPct val="0"/>
              </a:spcBef>
              <a:buNone/>
              <a:defRPr sz="2500" b="1" kern="1200">
                <a:solidFill>
                  <a:schemeClr val="tx1"/>
                </a:solidFill>
                <a:latin typeface="Gadugi" panose="020B0502040204020203" pitchFamily="34" charset="0"/>
                <a:ea typeface="+mj-ea"/>
                <a:cs typeface="+mj-cs"/>
              </a:defRPr>
            </a:lvl1pPr>
          </a:lstStyle>
          <a:p>
            <a:pPr fontAlgn="auto">
              <a:lnSpc>
                <a:spcPct val="100000"/>
              </a:lnSpc>
              <a:spcAft>
                <a:spcPts val="0"/>
              </a:spcAft>
              <a:buClrTx/>
            </a:pPr>
            <a:r>
              <a:rPr lang="fr-FR" dirty="0" smtClean="0"/>
              <a:t>Partagez !</a:t>
            </a:r>
            <a:endParaRPr lang="fr-FR" dirty="0"/>
          </a:p>
        </p:txBody>
      </p:sp>
      <p:sp>
        <p:nvSpPr>
          <p:cNvPr id="2" name="Espace réservé du numéro de diapositive 1"/>
          <p:cNvSpPr>
            <a:spLocks noGrp="1"/>
          </p:cNvSpPr>
          <p:nvPr>
            <p:ph type="sldNum" sz="quarter" idx="10"/>
          </p:nvPr>
        </p:nvSpPr>
        <p:spPr/>
        <p:txBody>
          <a:bodyPr/>
          <a:lstStyle/>
          <a:p>
            <a:pPr>
              <a:defRPr/>
            </a:pPr>
            <a:fld id="{7F07B8DE-9430-46E8-A38B-5DA0DE501445}" type="slidenum">
              <a:rPr lang="fr-FR" smtClean="0"/>
              <a:pPr>
                <a:defRPr/>
              </a:pPr>
              <a:t>16</a:t>
            </a:fld>
            <a:endParaRPr lang="fr-FR"/>
          </a:p>
        </p:txBody>
      </p:sp>
      <p:sp>
        <p:nvSpPr>
          <p:cNvPr id="8" name="Rectangle 7"/>
          <p:cNvSpPr/>
          <p:nvPr/>
        </p:nvSpPr>
        <p:spPr>
          <a:xfrm>
            <a:off x="2483768" y="1057301"/>
            <a:ext cx="6408712" cy="3354765"/>
          </a:xfrm>
          <a:prstGeom prst="rect">
            <a:avLst/>
          </a:prstGeom>
        </p:spPr>
        <p:txBody>
          <a:bodyPr wrap="square">
            <a:spAutoFit/>
          </a:bodyPr>
          <a:lstStyle/>
          <a:p>
            <a:pPr lvl="1"/>
            <a:r>
              <a:rPr lang="fr-FR" sz="2400" dirty="0" smtClean="0">
                <a:latin typeface="Calibri" panose="020F0502020204030204" pitchFamily="34" charset="0"/>
              </a:rPr>
              <a:t>Pour partager les tableaux, SWOT, PDCA que vous avez conçus, envoyez-nous une photo : </a:t>
            </a:r>
            <a:r>
              <a:rPr lang="fr-FR" sz="1200" dirty="0" smtClean="0">
                <a:latin typeface="Calibri" panose="020F0502020204030204" pitchFamily="34" charset="0"/>
                <a:hlinkClick r:id="rId4"/>
              </a:rPr>
              <a:t>gdpcartesconceptuelles@gmail.com</a:t>
            </a:r>
            <a:endParaRPr lang="fr-FR" sz="1200" dirty="0" smtClean="0">
              <a:latin typeface="Calibri" panose="020F0502020204030204" pitchFamily="34" charset="0"/>
            </a:endParaRPr>
          </a:p>
          <a:p>
            <a:pPr lvl="1"/>
            <a:r>
              <a:rPr lang="fr-FR" sz="1600" dirty="0" smtClean="0">
                <a:latin typeface="Calibri" panose="020F0502020204030204" pitchFamily="34" charset="0"/>
              </a:rPr>
              <a:t>Sujet du mél et nom du fichier</a:t>
            </a:r>
          </a:p>
          <a:p>
            <a:pPr marL="1200150" lvl="2" indent="-285750">
              <a:buFont typeface="Arial" panose="020B0604020202020204" pitchFamily="34" charset="0"/>
              <a:buChar char="•"/>
            </a:pPr>
            <a:r>
              <a:rPr lang="fr-FR" sz="1600" dirty="0" smtClean="0">
                <a:latin typeface="Calibri" panose="020F0502020204030204" pitchFamily="34" charset="0"/>
              </a:rPr>
              <a:t>[Outil Basiques] tableau acteurs</a:t>
            </a:r>
          </a:p>
          <a:p>
            <a:pPr marL="1200150" lvl="2" indent="-285750">
              <a:buFont typeface="Arial" panose="020B0604020202020204" pitchFamily="34" charset="0"/>
              <a:buChar char="•"/>
            </a:pPr>
            <a:r>
              <a:rPr lang="fr-FR" sz="1600" dirty="0">
                <a:latin typeface="Calibri" panose="020F0502020204030204" pitchFamily="34" charset="0"/>
              </a:rPr>
              <a:t>[Outil Basiques] </a:t>
            </a:r>
            <a:r>
              <a:rPr lang="fr-FR" sz="1600" dirty="0" smtClean="0">
                <a:latin typeface="Calibri" panose="020F0502020204030204" pitchFamily="34" charset="0"/>
              </a:rPr>
              <a:t>SWOT</a:t>
            </a:r>
          </a:p>
          <a:p>
            <a:pPr marL="1200150" lvl="2" indent="-285750">
              <a:buFont typeface="Arial" panose="020B0604020202020204" pitchFamily="34" charset="0"/>
              <a:buChar char="•"/>
            </a:pPr>
            <a:r>
              <a:rPr lang="fr-FR" sz="1600" dirty="0">
                <a:latin typeface="Calibri" panose="020F0502020204030204" pitchFamily="34" charset="0"/>
              </a:rPr>
              <a:t>[Outil Basiques] </a:t>
            </a:r>
            <a:r>
              <a:rPr lang="fr-FR" sz="1600" dirty="0" smtClean="0">
                <a:latin typeface="Calibri" panose="020F0502020204030204" pitchFamily="34" charset="0"/>
              </a:rPr>
              <a:t>PDCA</a:t>
            </a:r>
            <a:endParaRPr lang="fr-FR" sz="1600" dirty="0">
              <a:latin typeface="Calibri" panose="020F0502020204030204" pitchFamily="34" charset="0"/>
            </a:endParaRPr>
          </a:p>
          <a:p>
            <a:pPr lvl="1"/>
            <a:endParaRPr lang="fr-FR" sz="1600" dirty="0" smtClean="0">
              <a:latin typeface="Calibri" panose="020F0502020204030204" pitchFamily="34" charset="0"/>
            </a:endParaRPr>
          </a:p>
          <a:p>
            <a:pPr lvl="1"/>
            <a:endParaRPr lang="fr-FR" sz="2400" dirty="0">
              <a:latin typeface="Calibri" panose="020F0502020204030204" pitchFamily="34" charset="0"/>
            </a:endParaRPr>
          </a:p>
          <a:p>
            <a:pPr lvl="1"/>
            <a:r>
              <a:rPr lang="fr-FR" sz="2400" dirty="0" smtClean="0">
                <a:latin typeface="Calibri" panose="020F0502020204030204" pitchFamily="34" charset="0"/>
              </a:rPr>
              <a:t>Si vous voulez voir les autres ressources partagées =&gt; </a:t>
            </a:r>
            <a:r>
              <a:rPr lang="fr-FR" sz="2000" dirty="0" smtClean="0">
                <a:latin typeface="Calibri" panose="020F0502020204030204" pitchFamily="34" charset="0"/>
                <a:hlinkClick r:id="rId5"/>
              </a:rPr>
              <a:t>Ici ou sous cette vidéo</a:t>
            </a:r>
            <a:endParaRPr lang="fr-FR" sz="2000" dirty="0">
              <a:latin typeface="Calibri" panose="020F0502020204030204" pitchFamily="34" charset="0"/>
            </a:endParaRPr>
          </a:p>
        </p:txBody>
      </p:sp>
      <p:pic>
        <p:nvPicPr>
          <p:cNvPr id="1026" name="Picture 2" descr="http://www.gdrc.org/uem/iso14001/pdca-cycle.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48549" y="1948292"/>
            <a:ext cx="2367580" cy="1613522"/>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179"/>
          <p:cNvSpPr txBox="1">
            <a:spLocks noChangeArrowheads="1"/>
          </p:cNvSpPr>
          <p:nvPr/>
        </p:nvSpPr>
        <p:spPr bwMode="auto">
          <a:xfrm>
            <a:off x="4427984" y="5476210"/>
            <a:ext cx="4140318" cy="261610"/>
          </a:xfrm>
          <a:prstGeom prst="rect">
            <a:avLst/>
          </a:prstGeom>
          <a:solidFill>
            <a:schemeClr val="bg1"/>
          </a:solidFill>
          <a:ln>
            <a:noFill/>
          </a:ln>
          <a:effectLst/>
          <a:extLst/>
        </p:spPr>
        <p:txBody>
          <a:bodyPr wrap="square">
            <a:spAutoFit/>
          </a:bodyPr>
          <a:lstStyle>
            <a:lvl1pPr eaLnBrk="0" hangingPunct="0">
              <a:defRPr sz="2200">
                <a:solidFill>
                  <a:schemeClr val="tx1"/>
                </a:solidFill>
                <a:latin typeface="Times New Roman" pitchFamily="18" charset="0"/>
              </a:defRPr>
            </a:lvl1pPr>
            <a:lvl2pPr marL="742950" indent="-285750" eaLnBrk="0" hangingPunct="0">
              <a:defRPr sz="2200">
                <a:solidFill>
                  <a:schemeClr val="tx1"/>
                </a:solidFill>
                <a:latin typeface="Times New Roman" pitchFamily="18" charset="0"/>
              </a:defRPr>
            </a:lvl2pPr>
            <a:lvl3pPr marL="1143000" indent="-228600" eaLnBrk="0" hangingPunct="0">
              <a:defRPr sz="2200">
                <a:solidFill>
                  <a:schemeClr val="tx1"/>
                </a:solidFill>
                <a:latin typeface="Times New Roman" pitchFamily="18" charset="0"/>
              </a:defRPr>
            </a:lvl3pPr>
            <a:lvl4pPr marL="1600200" indent="-228600" eaLnBrk="0" hangingPunct="0">
              <a:defRPr sz="2200">
                <a:solidFill>
                  <a:schemeClr val="tx1"/>
                </a:solidFill>
                <a:latin typeface="Times New Roman" pitchFamily="18" charset="0"/>
              </a:defRPr>
            </a:lvl4pPr>
            <a:lvl5pPr marL="2057400" indent="-228600" eaLnBrk="0" hangingPunct="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gn="r" eaLnBrk="1" hangingPunct="1">
              <a:spcBef>
                <a:spcPct val="50000"/>
              </a:spcBef>
            </a:pPr>
            <a:r>
              <a:rPr lang="fr-FR" sz="1100" dirty="0" smtClean="0">
                <a:solidFill>
                  <a:srgbClr val="000099"/>
                </a:solidFill>
              </a:rPr>
              <a:t>Schéma </a:t>
            </a:r>
            <a:r>
              <a:rPr lang="fr-FR" sz="1100" dirty="0" err="1" smtClean="0">
                <a:solidFill>
                  <a:srgbClr val="000099"/>
                </a:solidFill>
              </a:rPr>
              <a:t>grdc</a:t>
            </a:r>
            <a:r>
              <a:rPr lang="fr-FR" sz="1100" dirty="0" smtClean="0">
                <a:solidFill>
                  <a:srgbClr val="000099"/>
                </a:solidFill>
              </a:rPr>
              <a:t> : </a:t>
            </a:r>
            <a:r>
              <a:rPr lang="fr-FR" sz="1100" dirty="0">
                <a:solidFill>
                  <a:srgbClr val="000099"/>
                </a:solidFill>
                <a:hlinkClick r:id="rId5"/>
              </a:rPr>
              <a:t>Source</a:t>
            </a:r>
            <a:endParaRPr lang="fr-FR" sz="1100" dirty="0">
              <a:solidFill>
                <a:srgbClr val="000099"/>
              </a:solidFill>
            </a:endParaRPr>
          </a:p>
        </p:txBody>
      </p:sp>
    </p:spTree>
    <p:extLst>
      <p:ext uri="{BB962C8B-B14F-4D97-AF65-F5344CB8AC3E}">
        <p14:creationId xmlns:p14="http://schemas.microsoft.com/office/powerpoint/2010/main" val="1427286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026"/>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 calcmode="lin" valueType="num">
                                      <p:cBhvr>
                                        <p:cTn id="42" dur="1000" fill="hold"/>
                                        <p:tgtEl>
                                          <p:spTgt spid="5"/>
                                        </p:tgtEl>
                                        <p:attrNameLst>
                                          <p:attrName>ppt_w</p:attrName>
                                        </p:attrNameLst>
                                      </p:cBhvr>
                                      <p:tavLst>
                                        <p:tav tm="0">
                                          <p:val>
                                            <p:fltVal val="0"/>
                                          </p:val>
                                        </p:tav>
                                        <p:tav tm="100000">
                                          <p:val>
                                            <p:strVal val="#ppt_w"/>
                                          </p:val>
                                        </p:tav>
                                      </p:tavLst>
                                    </p:anim>
                                    <p:anim calcmode="lin" valueType="num">
                                      <p:cBhvr>
                                        <p:cTn id="43" dur="1000" fill="hold"/>
                                        <p:tgtEl>
                                          <p:spTgt spid="5"/>
                                        </p:tgtEl>
                                        <p:attrNameLst>
                                          <p:attrName>ppt_h</p:attrName>
                                        </p:attrNameLst>
                                      </p:cBhvr>
                                      <p:tavLst>
                                        <p:tav tm="0">
                                          <p:val>
                                            <p:fltVal val="0"/>
                                          </p:val>
                                        </p:tav>
                                        <p:tav tm="100000">
                                          <p:val>
                                            <p:strVal val="#ppt_h"/>
                                          </p:val>
                                        </p:tav>
                                      </p:tavLst>
                                    </p:anim>
                                    <p:anim calcmode="lin" valueType="num">
                                      <p:cBhvr>
                                        <p:cTn id="44" dur="1000" fill="hold"/>
                                        <p:tgtEl>
                                          <p:spTgt spid="5"/>
                                        </p:tgtEl>
                                        <p:attrNameLst>
                                          <p:attrName>style.rotation</p:attrName>
                                        </p:attrNameLst>
                                      </p:cBhvr>
                                      <p:tavLst>
                                        <p:tav tm="0">
                                          <p:val>
                                            <p:fltVal val="90"/>
                                          </p:val>
                                        </p:tav>
                                        <p:tav tm="100000">
                                          <p:val>
                                            <p:fltVal val="0"/>
                                          </p:val>
                                        </p:tav>
                                      </p:tavLst>
                                    </p:anim>
                                    <p:animEffect transition="in" filter="fade">
                                      <p:cBhvr>
                                        <p:cTn id="45" dur="1000"/>
                                        <p:tgtEl>
                                          <p:spTgt spid="5"/>
                                        </p:tgtEl>
                                      </p:cBhvr>
                                    </p:animEffect>
                                  </p:childTnLst>
                                </p:cTn>
                              </p:par>
                              <p:par>
                                <p:cTn id="46" presetID="31" presetClass="entr" presetSubtype="0" fill="hold" grpId="0" nodeType="withEffect">
                                  <p:stCondLst>
                                    <p:cond delay="0"/>
                                  </p:stCondLst>
                                  <p:childTnLst>
                                    <p:set>
                                      <p:cBhvr>
                                        <p:cTn id="47" dur="1" fill="hold">
                                          <p:stCondLst>
                                            <p:cond delay="0"/>
                                          </p:stCondLst>
                                        </p:cTn>
                                        <p:tgtEl>
                                          <p:spTgt spid="6"/>
                                        </p:tgtEl>
                                        <p:attrNameLst>
                                          <p:attrName>style.visibility</p:attrName>
                                        </p:attrNameLst>
                                      </p:cBhvr>
                                      <p:to>
                                        <p:strVal val="visible"/>
                                      </p:to>
                                    </p:set>
                                    <p:anim calcmode="lin" valueType="num">
                                      <p:cBhvr>
                                        <p:cTn id="48" dur="1000" fill="hold"/>
                                        <p:tgtEl>
                                          <p:spTgt spid="6"/>
                                        </p:tgtEl>
                                        <p:attrNameLst>
                                          <p:attrName>ppt_w</p:attrName>
                                        </p:attrNameLst>
                                      </p:cBhvr>
                                      <p:tavLst>
                                        <p:tav tm="0">
                                          <p:val>
                                            <p:fltVal val="0"/>
                                          </p:val>
                                        </p:tav>
                                        <p:tav tm="100000">
                                          <p:val>
                                            <p:strVal val="#ppt_w"/>
                                          </p:val>
                                        </p:tav>
                                      </p:tavLst>
                                    </p:anim>
                                    <p:anim calcmode="lin" valueType="num">
                                      <p:cBhvr>
                                        <p:cTn id="49" dur="1000" fill="hold"/>
                                        <p:tgtEl>
                                          <p:spTgt spid="6"/>
                                        </p:tgtEl>
                                        <p:attrNameLst>
                                          <p:attrName>ppt_h</p:attrName>
                                        </p:attrNameLst>
                                      </p:cBhvr>
                                      <p:tavLst>
                                        <p:tav tm="0">
                                          <p:val>
                                            <p:fltVal val="0"/>
                                          </p:val>
                                        </p:tav>
                                        <p:tav tm="100000">
                                          <p:val>
                                            <p:strVal val="#ppt_h"/>
                                          </p:val>
                                        </p:tav>
                                      </p:tavLst>
                                    </p:anim>
                                    <p:anim calcmode="lin" valueType="num">
                                      <p:cBhvr>
                                        <p:cTn id="50" dur="1000" fill="hold"/>
                                        <p:tgtEl>
                                          <p:spTgt spid="6"/>
                                        </p:tgtEl>
                                        <p:attrNameLst>
                                          <p:attrName>style.rotation</p:attrName>
                                        </p:attrNameLst>
                                      </p:cBhvr>
                                      <p:tavLst>
                                        <p:tav tm="0">
                                          <p:val>
                                            <p:fltVal val="90"/>
                                          </p:val>
                                        </p:tav>
                                        <p:tav tm="100000">
                                          <p:val>
                                            <p:fltVal val="0"/>
                                          </p:val>
                                        </p:tav>
                                      </p:tavLst>
                                    </p:anim>
                                    <p:animEffect transition="in" filter="fade">
                                      <p:cBhvr>
                                        <p:cTn id="5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p:cNvGrpSpPr/>
          <p:nvPr/>
        </p:nvGrpSpPr>
        <p:grpSpPr>
          <a:xfrm>
            <a:off x="2843760" y="1032687"/>
            <a:ext cx="5688790" cy="3985113"/>
            <a:chOff x="2843760" y="1032687"/>
            <a:chExt cx="5688790" cy="3985113"/>
          </a:xfrm>
        </p:grpSpPr>
        <p:sp>
          <p:nvSpPr>
            <p:cNvPr id="9" name="Forme libre 8"/>
            <p:cNvSpPr/>
            <p:nvPr/>
          </p:nvSpPr>
          <p:spPr>
            <a:xfrm>
              <a:off x="3739091" y="1165527"/>
              <a:ext cx="4673316" cy="609525"/>
            </a:xfrm>
            <a:custGeom>
              <a:avLst/>
              <a:gdLst>
                <a:gd name="connsiteX0" fmla="*/ 0 w 4673316"/>
                <a:gd name="connsiteY0" fmla="*/ 0 h 609525"/>
                <a:gd name="connsiteX1" fmla="*/ 4673316 w 4673316"/>
                <a:gd name="connsiteY1" fmla="*/ 0 h 609525"/>
                <a:gd name="connsiteX2" fmla="*/ 4673316 w 4673316"/>
                <a:gd name="connsiteY2" fmla="*/ 609525 h 609525"/>
                <a:gd name="connsiteX3" fmla="*/ 0 w 4673316"/>
                <a:gd name="connsiteY3" fmla="*/ 609525 h 609525"/>
                <a:gd name="connsiteX4" fmla="*/ 0 w 4673316"/>
                <a:gd name="connsiteY4" fmla="*/ 0 h 60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3316" h="609525">
                  <a:moveTo>
                    <a:pt x="0" y="0"/>
                  </a:moveTo>
                  <a:lnTo>
                    <a:pt x="4673316" y="0"/>
                  </a:lnTo>
                  <a:lnTo>
                    <a:pt x="4673316" y="609525"/>
                  </a:lnTo>
                  <a:lnTo>
                    <a:pt x="0" y="609525"/>
                  </a:lnTo>
                  <a:lnTo>
                    <a:pt x="0" y="0"/>
                  </a:lnTo>
                  <a:close/>
                </a:path>
              </a:pathLst>
            </a:custGeom>
            <a:solidFill>
              <a:schemeClr val="bg2">
                <a:lumMod val="90000"/>
                <a:alpha val="90000"/>
              </a:schemeClr>
            </a:solidFill>
          </p:spPr>
          <p:style>
            <a:lnRef idx="2">
              <a:schemeClr val="accent5">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81451" tIns="187452" rIns="481451" bIns="142240" numCol="1" spcCol="1270" anchor="t" anchorCtr="0">
              <a:noAutofit/>
            </a:bodyPr>
            <a:lstStyle/>
            <a:p>
              <a:pPr marL="228600" lvl="1" indent="-228600" algn="l" defTabSz="889000">
                <a:lnSpc>
                  <a:spcPct val="90000"/>
                </a:lnSpc>
                <a:spcBef>
                  <a:spcPct val="0"/>
                </a:spcBef>
                <a:spcAft>
                  <a:spcPct val="15000"/>
                </a:spcAft>
                <a:buChar char="••"/>
              </a:pPr>
              <a:r>
                <a:rPr lang="fr-FR" sz="2000" b="1" kern="1200" smtClean="0"/>
                <a:t>Fixer les objectifs d’un projet</a:t>
              </a:r>
              <a:endParaRPr lang="fr-FR" sz="2000" b="1" kern="1200"/>
            </a:p>
          </p:txBody>
        </p:sp>
        <p:sp>
          <p:nvSpPr>
            <p:cNvPr id="10" name="Forme libre 9"/>
            <p:cNvSpPr/>
            <p:nvPr/>
          </p:nvSpPr>
          <p:spPr>
            <a:xfrm>
              <a:off x="2927379" y="1032687"/>
              <a:ext cx="1339229" cy="265680"/>
            </a:xfrm>
            <a:custGeom>
              <a:avLst/>
              <a:gdLst>
                <a:gd name="connsiteX0" fmla="*/ 0 w 1339229"/>
                <a:gd name="connsiteY0" fmla="*/ 44281 h 265680"/>
                <a:gd name="connsiteX1" fmla="*/ 44281 w 1339229"/>
                <a:gd name="connsiteY1" fmla="*/ 0 h 265680"/>
                <a:gd name="connsiteX2" fmla="*/ 1294948 w 1339229"/>
                <a:gd name="connsiteY2" fmla="*/ 0 h 265680"/>
                <a:gd name="connsiteX3" fmla="*/ 1339229 w 1339229"/>
                <a:gd name="connsiteY3" fmla="*/ 44281 h 265680"/>
                <a:gd name="connsiteX4" fmla="*/ 1339229 w 1339229"/>
                <a:gd name="connsiteY4" fmla="*/ 221399 h 265680"/>
                <a:gd name="connsiteX5" fmla="*/ 1294948 w 1339229"/>
                <a:gd name="connsiteY5" fmla="*/ 265680 h 265680"/>
                <a:gd name="connsiteX6" fmla="*/ 44281 w 1339229"/>
                <a:gd name="connsiteY6" fmla="*/ 265680 h 265680"/>
                <a:gd name="connsiteX7" fmla="*/ 0 w 1339229"/>
                <a:gd name="connsiteY7" fmla="*/ 221399 h 265680"/>
                <a:gd name="connsiteX8" fmla="*/ 0 w 1339229"/>
                <a:gd name="connsiteY8" fmla="*/ 44281 h 265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9229" h="265680">
                  <a:moveTo>
                    <a:pt x="0" y="44281"/>
                  </a:moveTo>
                  <a:cubicBezTo>
                    <a:pt x="0" y="19825"/>
                    <a:pt x="19825" y="0"/>
                    <a:pt x="44281" y="0"/>
                  </a:cubicBezTo>
                  <a:lnTo>
                    <a:pt x="1294948" y="0"/>
                  </a:lnTo>
                  <a:cubicBezTo>
                    <a:pt x="1319404" y="0"/>
                    <a:pt x="1339229" y="19825"/>
                    <a:pt x="1339229" y="44281"/>
                  </a:cubicBezTo>
                  <a:lnTo>
                    <a:pt x="1339229" y="221399"/>
                  </a:lnTo>
                  <a:cubicBezTo>
                    <a:pt x="1339229" y="245855"/>
                    <a:pt x="1319404" y="265680"/>
                    <a:pt x="1294948" y="265680"/>
                  </a:cubicBezTo>
                  <a:lnTo>
                    <a:pt x="44281" y="265680"/>
                  </a:lnTo>
                  <a:cubicBezTo>
                    <a:pt x="19825" y="265680"/>
                    <a:pt x="0" y="245855"/>
                    <a:pt x="0" y="221399"/>
                  </a:cubicBezTo>
                  <a:lnTo>
                    <a:pt x="0" y="44281"/>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77100" tIns="12969" rIns="177100" bIns="12969" numCol="1" spcCol="1270" anchor="ctr" anchorCtr="0">
              <a:noAutofit/>
            </a:bodyPr>
            <a:lstStyle/>
            <a:p>
              <a:pPr lvl="0" algn="l" defTabSz="800100">
                <a:lnSpc>
                  <a:spcPct val="90000"/>
                </a:lnSpc>
                <a:spcBef>
                  <a:spcPct val="0"/>
                </a:spcBef>
                <a:spcAft>
                  <a:spcPct val="35000"/>
                </a:spcAft>
              </a:pPr>
              <a:r>
                <a:rPr lang="fr-FR" sz="1800" b="1" kern="1200" dirty="0" smtClean="0">
                  <a:effectLst>
                    <a:outerShdw blurRad="38100" dist="38100" dir="2700000" algn="tl">
                      <a:srgbClr val="000000">
                        <a:alpha val="43137"/>
                      </a:srgbClr>
                    </a:outerShdw>
                  </a:effectLst>
                </a:rPr>
                <a:t>Chapitre 1 </a:t>
              </a:r>
              <a:endParaRPr lang="fr-FR" sz="1800" b="1" kern="1200" dirty="0">
                <a:effectLst>
                  <a:outerShdw blurRad="38100" dist="38100" dir="2700000" algn="tl">
                    <a:srgbClr val="000000">
                      <a:alpha val="43137"/>
                    </a:srgbClr>
                  </a:outerShdw>
                </a:effectLst>
              </a:endParaRPr>
            </a:p>
          </p:txBody>
        </p:sp>
        <p:sp>
          <p:nvSpPr>
            <p:cNvPr id="11" name="Forme libre 10"/>
            <p:cNvSpPr/>
            <p:nvPr/>
          </p:nvSpPr>
          <p:spPr>
            <a:xfrm>
              <a:off x="3790393" y="1956492"/>
              <a:ext cx="4627473" cy="609525"/>
            </a:xfrm>
            <a:custGeom>
              <a:avLst/>
              <a:gdLst>
                <a:gd name="connsiteX0" fmla="*/ 0 w 4627473"/>
                <a:gd name="connsiteY0" fmla="*/ 0 h 609525"/>
                <a:gd name="connsiteX1" fmla="*/ 4627473 w 4627473"/>
                <a:gd name="connsiteY1" fmla="*/ 0 h 609525"/>
                <a:gd name="connsiteX2" fmla="*/ 4627473 w 4627473"/>
                <a:gd name="connsiteY2" fmla="*/ 609525 h 609525"/>
                <a:gd name="connsiteX3" fmla="*/ 0 w 4627473"/>
                <a:gd name="connsiteY3" fmla="*/ 609525 h 609525"/>
                <a:gd name="connsiteX4" fmla="*/ 0 w 4627473"/>
                <a:gd name="connsiteY4" fmla="*/ 0 h 60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7473" h="609525">
                  <a:moveTo>
                    <a:pt x="0" y="0"/>
                  </a:moveTo>
                  <a:lnTo>
                    <a:pt x="4627473" y="0"/>
                  </a:lnTo>
                  <a:lnTo>
                    <a:pt x="4627473" y="609525"/>
                  </a:lnTo>
                  <a:lnTo>
                    <a:pt x="0" y="609525"/>
                  </a:lnTo>
                  <a:lnTo>
                    <a:pt x="0" y="0"/>
                  </a:lnTo>
                  <a:close/>
                </a:path>
              </a:pathLst>
            </a:custGeom>
            <a:solidFill>
              <a:schemeClr val="bg2">
                <a:lumMod val="90000"/>
                <a:alpha val="90000"/>
              </a:schemeClr>
            </a:solidFill>
          </p:spPr>
          <p:style>
            <a:lnRef idx="2">
              <a:schemeClr val="accent5">
                <a:hueOff val="-2483469"/>
                <a:satOff val="9953"/>
                <a:lumOff val="2157"/>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81451" tIns="187452" rIns="481451" bIns="142240" numCol="1" spcCol="1270" anchor="t" anchorCtr="0">
              <a:noAutofit/>
            </a:bodyPr>
            <a:lstStyle/>
            <a:p>
              <a:pPr marL="228600" lvl="1" indent="-228600" algn="l" defTabSz="889000">
                <a:lnSpc>
                  <a:spcPct val="90000"/>
                </a:lnSpc>
                <a:spcBef>
                  <a:spcPct val="0"/>
                </a:spcBef>
                <a:spcAft>
                  <a:spcPct val="15000"/>
                </a:spcAft>
                <a:buChar char="••"/>
              </a:pPr>
              <a:r>
                <a:rPr lang="fr-FR" sz="2000" b="1" kern="1200" smtClean="0"/>
                <a:t>Organiser des réunions efficaces</a:t>
              </a:r>
              <a:endParaRPr lang="fr-FR" sz="2000" b="1" kern="1200"/>
            </a:p>
          </p:txBody>
        </p:sp>
        <p:sp>
          <p:nvSpPr>
            <p:cNvPr id="12" name="Forme libre 11"/>
            <p:cNvSpPr/>
            <p:nvPr/>
          </p:nvSpPr>
          <p:spPr>
            <a:xfrm>
              <a:off x="2927379" y="1823652"/>
              <a:ext cx="1339229" cy="265680"/>
            </a:xfrm>
            <a:custGeom>
              <a:avLst/>
              <a:gdLst>
                <a:gd name="connsiteX0" fmla="*/ 0 w 1339229"/>
                <a:gd name="connsiteY0" fmla="*/ 44281 h 265680"/>
                <a:gd name="connsiteX1" fmla="*/ 44281 w 1339229"/>
                <a:gd name="connsiteY1" fmla="*/ 0 h 265680"/>
                <a:gd name="connsiteX2" fmla="*/ 1294948 w 1339229"/>
                <a:gd name="connsiteY2" fmla="*/ 0 h 265680"/>
                <a:gd name="connsiteX3" fmla="*/ 1339229 w 1339229"/>
                <a:gd name="connsiteY3" fmla="*/ 44281 h 265680"/>
                <a:gd name="connsiteX4" fmla="*/ 1339229 w 1339229"/>
                <a:gd name="connsiteY4" fmla="*/ 221399 h 265680"/>
                <a:gd name="connsiteX5" fmla="*/ 1294948 w 1339229"/>
                <a:gd name="connsiteY5" fmla="*/ 265680 h 265680"/>
                <a:gd name="connsiteX6" fmla="*/ 44281 w 1339229"/>
                <a:gd name="connsiteY6" fmla="*/ 265680 h 265680"/>
                <a:gd name="connsiteX7" fmla="*/ 0 w 1339229"/>
                <a:gd name="connsiteY7" fmla="*/ 221399 h 265680"/>
                <a:gd name="connsiteX8" fmla="*/ 0 w 1339229"/>
                <a:gd name="connsiteY8" fmla="*/ 44281 h 265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9229" h="265680">
                  <a:moveTo>
                    <a:pt x="0" y="44281"/>
                  </a:moveTo>
                  <a:cubicBezTo>
                    <a:pt x="0" y="19825"/>
                    <a:pt x="19825" y="0"/>
                    <a:pt x="44281" y="0"/>
                  </a:cubicBezTo>
                  <a:lnTo>
                    <a:pt x="1294948" y="0"/>
                  </a:lnTo>
                  <a:cubicBezTo>
                    <a:pt x="1319404" y="0"/>
                    <a:pt x="1339229" y="19825"/>
                    <a:pt x="1339229" y="44281"/>
                  </a:cubicBezTo>
                  <a:lnTo>
                    <a:pt x="1339229" y="221399"/>
                  </a:lnTo>
                  <a:cubicBezTo>
                    <a:pt x="1339229" y="245855"/>
                    <a:pt x="1319404" y="265680"/>
                    <a:pt x="1294948" y="265680"/>
                  </a:cubicBezTo>
                  <a:lnTo>
                    <a:pt x="44281" y="265680"/>
                  </a:lnTo>
                  <a:cubicBezTo>
                    <a:pt x="19825" y="265680"/>
                    <a:pt x="0" y="245855"/>
                    <a:pt x="0" y="221399"/>
                  </a:cubicBezTo>
                  <a:lnTo>
                    <a:pt x="0" y="44281"/>
                  </a:lnTo>
                  <a:close/>
                </a:path>
              </a:pathLst>
            </a:custGeom>
          </p:spPr>
          <p:style>
            <a:lnRef idx="2">
              <a:schemeClr val="lt1">
                <a:hueOff val="0"/>
                <a:satOff val="0"/>
                <a:lumOff val="0"/>
                <a:alphaOff val="0"/>
              </a:schemeClr>
            </a:lnRef>
            <a:fillRef idx="1">
              <a:schemeClr val="accent5">
                <a:hueOff val="-2483469"/>
                <a:satOff val="9953"/>
                <a:lumOff val="2157"/>
                <a:alphaOff val="0"/>
              </a:schemeClr>
            </a:fillRef>
            <a:effectRef idx="0">
              <a:schemeClr val="accent5">
                <a:hueOff val="-2483469"/>
                <a:satOff val="9953"/>
                <a:lumOff val="2157"/>
                <a:alphaOff val="0"/>
              </a:schemeClr>
            </a:effectRef>
            <a:fontRef idx="minor">
              <a:schemeClr val="lt1"/>
            </a:fontRef>
          </p:style>
          <p:txBody>
            <a:bodyPr spcFirstLastPara="0" vert="horz" wrap="square" lIns="177100" tIns="12969" rIns="177100" bIns="12969" numCol="1" spcCol="1270" anchor="ctr" anchorCtr="0">
              <a:noAutofit/>
            </a:bodyPr>
            <a:lstStyle/>
            <a:p>
              <a:pPr lvl="0" algn="l" defTabSz="800100">
                <a:lnSpc>
                  <a:spcPct val="90000"/>
                </a:lnSpc>
                <a:spcBef>
                  <a:spcPct val="0"/>
                </a:spcBef>
                <a:spcAft>
                  <a:spcPct val="35000"/>
                </a:spcAft>
              </a:pPr>
              <a:r>
                <a:rPr lang="fr-FR" sz="1800" b="1" kern="1200" dirty="0" smtClean="0">
                  <a:effectLst>
                    <a:outerShdw blurRad="38100" dist="38100" dir="2700000" algn="tl">
                      <a:srgbClr val="000000">
                        <a:alpha val="43137"/>
                      </a:srgbClr>
                    </a:outerShdw>
                  </a:effectLst>
                </a:rPr>
                <a:t>Chapitre 2 </a:t>
              </a:r>
              <a:endParaRPr lang="fr-FR" sz="1800" b="1" kern="1200" dirty="0">
                <a:effectLst>
                  <a:outerShdw blurRad="38100" dist="38100" dir="2700000" algn="tl">
                    <a:srgbClr val="000000">
                      <a:alpha val="43137"/>
                    </a:srgbClr>
                  </a:outerShdw>
                </a:effectLst>
              </a:endParaRPr>
            </a:p>
          </p:txBody>
        </p:sp>
        <p:sp>
          <p:nvSpPr>
            <p:cNvPr id="13" name="Forme libre 12"/>
            <p:cNvSpPr/>
            <p:nvPr/>
          </p:nvSpPr>
          <p:spPr>
            <a:xfrm>
              <a:off x="3790393" y="2711958"/>
              <a:ext cx="4572263" cy="609525"/>
            </a:xfrm>
            <a:custGeom>
              <a:avLst/>
              <a:gdLst>
                <a:gd name="connsiteX0" fmla="*/ 0 w 4572263"/>
                <a:gd name="connsiteY0" fmla="*/ 0 h 609525"/>
                <a:gd name="connsiteX1" fmla="*/ 4572263 w 4572263"/>
                <a:gd name="connsiteY1" fmla="*/ 0 h 609525"/>
                <a:gd name="connsiteX2" fmla="*/ 4572263 w 4572263"/>
                <a:gd name="connsiteY2" fmla="*/ 609525 h 609525"/>
                <a:gd name="connsiteX3" fmla="*/ 0 w 4572263"/>
                <a:gd name="connsiteY3" fmla="*/ 609525 h 609525"/>
                <a:gd name="connsiteX4" fmla="*/ 0 w 4572263"/>
                <a:gd name="connsiteY4" fmla="*/ 0 h 60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263" h="609525">
                  <a:moveTo>
                    <a:pt x="0" y="0"/>
                  </a:moveTo>
                  <a:lnTo>
                    <a:pt x="4572263" y="0"/>
                  </a:lnTo>
                  <a:lnTo>
                    <a:pt x="4572263" y="609525"/>
                  </a:lnTo>
                  <a:lnTo>
                    <a:pt x="0" y="609525"/>
                  </a:lnTo>
                  <a:lnTo>
                    <a:pt x="0" y="0"/>
                  </a:lnTo>
                  <a:close/>
                </a:path>
              </a:pathLst>
            </a:custGeom>
            <a:solidFill>
              <a:schemeClr val="bg2">
                <a:lumMod val="90000"/>
                <a:alpha val="90000"/>
              </a:schemeClr>
            </a:solidFill>
          </p:spPr>
          <p:style>
            <a:lnRef idx="2">
              <a:schemeClr val="accent5">
                <a:hueOff val="-4966938"/>
                <a:satOff val="19906"/>
                <a:lumOff val="4314"/>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81451" tIns="187452" rIns="481451" bIns="142240" numCol="1" spcCol="1270" anchor="t" anchorCtr="0">
              <a:noAutofit/>
            </a:bodyPr>
            <a:lstStyle/>
            <a:p>
              <a:pPr marL="228600" lvl="1" indent="-228600" algn="l" defTabSz="889000">
                <a:lnSpc>
                  <a:spcPct val="90000"/>
                </a:lnSpc>
                <a:spcBef>
                  <a:spcPct val="0"/>
                </a:spcBef>
                <a:spcAft>
                  <a:spcPct val="15000"/>
                </a:spcAft>
                <a:buChar char="••"/>
              </a:pPr>
              <a:r>
                <a:rPr lang="fr-FR" sz="2000" b="1" kern="1200" smtClean="0"/>
                <a:t>Le compte-rendu</a:t>
              </a:r>
              <a:endParaRPr lang="fr-FR" sz="2000" b="1" kern="1200"/>
            </a:p>
          </p:txBody>
        </p:sp>
        <p:sp>
          <p:nvSpPr>
            <p:cNvPr id="14" name="Forme libre 13"/>
            <p:cNvSpPr/>
            <p:nvPr/>
          </p:nvSpPr>
          <p:spPr>
            <a:xfrm>
              <a:off x="2927379" y="2614617"/>
              <a:ext cx="1339229" cy="265680"/>
            </a:xfrm>
            <a:custGeom>
              <a:avLst/>
              <a:gdLst>
                <a:gd name="connsiteX0" fmla="*/ 0 w 1339229"/>
                <a:gd name="connsiteY0" fmla="*/ 44281 h 265680"/>
                <a:gd name="connsiteX1" fmla="*/ 44281 w 1339229"/>
                <a:gd name="connsiteY1" fmla="*/ 0 h 265680"/>
                <a:gd name="connsiteX2" fmla="*/ 1294948 w 1339229"/>
                <a:gd name="connsiteY2" fmla="*/ 0 h 265680"/>
                <a:gd name="connsiteX3" fmla="*/ 1339229 w 1339229"/>
                <a:gd name="connsiteY3" fmla="*/ 44281 h 265680"/>
                <a:gd name="connsiteX4" fmla="*/ 1339229 w 1339229"/>
                <a:gd name="connsiteY4" fmla="*/ 221399 h 265680"/>
                <a:gd name="connsiteX5" fmla="*/ 1294948 w 1339229"/>
                <a:gd name="connsiteY5" fmla="*/ 265680 h 265680"/>
                <a:gd name="connsiteX6" fmla="*/ 44281 w 1339229"/>
                <a:gd name="connsiteY6" fmla="*/ 265680 h 265680"/>
                <a:gd name="connsiteX7" fmla="*/ 0 w 1339229"/>
                <a:gd name="connsiteY7" fmla="*/ 221399 h 265680"/>
                <a:gd name="connsiteX8" fmla="*/ 0 w 1339229"/>
                <a:gd name="connsiteY8" fmla="*/ 44281 h 265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9229" h="265680">
                  <a:moveTo>
                    <a:pt x="0" y="44281"/>
                  </a:moveTo>
                  <a:cubicBezTo>
                    <a:pt x="0" y="19825"/>
                    <a:pt x="19825" y="0"/>
                    <a:pt x="44281" y="0"/>
                  </a:cubicBezTo>
                  <a:lnTo>
                    <a:pt x="1294948" y="0"/>
                  </a:lnTo>
                  <a:cubicBezTo>
                    <a:pt x="1319404" y="0"/>
                    <a:pt x="1339229" y="19825"/>
                    <a:pt x="1339229" y="44281"/>
                  </a:cubicBezTo>
                  <a:lnTo>
                    <a:pt x="1339229" y="221399"/>
                  </a:lnTo>
                  <a:cubicBezTo>
                    <a:pt x="1339229" y="245855"/>
                    <a:pt x="1319404" y="265680"/>
                    <a:pt x="1294948" y="265680"/>
                  </a:cubicBezTo>
                  <a:lnTo>
                    <a:pt x="44281" y="265680"/>
                  </a:lnTo>
                  <a:cubicBezTo>
                    <a:pt x="19825" y="265680"/>
                    <a:pt x="0" y="245855"/>
                    <a:pt x="0" y="221399"/>
                  </a:cubicBezTo>
                  <a:lnTo>
                    <a:pt x="0" y="44281"/>
                  </a:lnTo>
                  <a:close/>
                </a:path>
              </a:pathLst>
            </a:custGeom>
          </p:spPr>
          <p:style>
            <a:lnRef idx="2">
              <a:schemeClr val="lt1">
                <a:hueOff val="0"/>
                <a:satOff val="0"/>
                <a:lumOff val="0"/>
                <a:alphaOff val="0"/>
              </a:schemeClr>
            </a:lnRef>
            <a:fillRef idx="1">
              <a:schemeClr val="accent5">
                <a:hueOff val="-4966938"/>
                <a:satOff val="19906"/>
                <a:lumOff val="4314"/>
                <a:alphaOff val="0"/>
              </a:schemeClr>
            </a:fillRef>
            <a:effectRef idx="0">
              <a:schemeClr val="accent5">
                <a:hueOff val="-4966938"/>
                <a:satOff val="19906"/>
                <a:lumOff val="4314"/>
                <a:alphaOff val="0"/>
              </a:schemeClr>
            </a:effectRef>
            <a:fontRef idx="minor">
              <a:schemeClr val="lt1"/>
            </a:fontRef>
          </p:style>
          <p:txBody>
            <a:bodyPr spcFirstLastPara="0" vert="horz" wrap="square" lIns="177100" tIns="12969" rIns="177100" bIns="12969" numCol="1" spcCol="1270" anchor="ctr" anchorCtr="0">
              <a:noAutofit/>
            </a:bodyPr>
            <a:lstStyle/>
            <a:p>
              <a:pPr lvl="0" algn="l" defTabSz="800100">
                <a:lnSpc>
                  <a:spcPct val="90000"/>
                </a:lnSpc>
                <a:spcBef>
                  <a:spcPct val="0"/>
                </a:spcBef>
                <a:spcAft>
                  <a:spcPct val="35000"/>
                </a:spcAft>
              </a:pPr>
              <a:r>
                <a:rPr lang="fr-FR" sz="1800" b="1" kern="1200" dirty="0" smtClean="0">
                  <a:effectLst>
                    <a:outerShdw blurRad="38100" dist="38100" dir="2700000" algn="tl">
                      <a:srgbClr val="000000">
                        <a:alpha val="43137"/>
                      </a:srgbClr>
                    </a:outerShdw>
                  </a:effectLst>
                </a:rPr>
                <a:t>Chapitre 3</a:t>
              </a:r>
              <a:endParaRPr lang="fr-FR" sz="1800" b="1" kern="1200" dirty="0">
                <a:effectLst>
                  <a:outerShdw blurRad="38100" dist="38100" dir="2700000" algn="tl">
                    <a:srgbClr val="000000">
                      <a:alpha val="43137"/>
                    </a:srgbClr>
                  </a:outerShdw>
                </a:effectLst>
              </a:endParaRPr>
            </a:p>
          </p:txBody>
        </p:sp>
        <p:sp>
          <p:nvSpPr>
            <p:cNvPr id="15" name="Forme libre 14"/>
            <p:cNvSpPr/>
            <p:nvPr/>
          </p:nvSpPr>
          <p:spPr>
            <a:xfrm>
              <a:off x="3790393" y="3538422"/>
              <a:ext cx="4605389" cy="609525"/>
            </a:xfrm>
            <a:custGeom>
              <a:avLst/>
              <a:gdLst>
                <a:gd name="connsiteX0" fmla="*/ 0 w 4605389"/>
                <a:gd name="connsiteY0" fmla="*/ 0 h 609525"/>
                <a:gd name="connsiteX1" fmla="*/ 4605389 w 4605389"/>
                <a:gd name="connsiteY1" fmla="*/ 0 h 609525"/>
                <a:gd name="connsiteX2" fmla="*/ 4605389 w 4605389"/>
                <a:gd name="connsiteY2" fmla="*/ 609525 h 609525"/>
                <a:gd name="connsiteX3" fmla="*/ 0 w 4605389"/>
                <a:gd name="connsiteY3" fmla="*/ 609525 h 609525"/>
                <a:gd name="connsiteX4" fmla="*/ 0 w 4605389"/>
                <a:gd name="connsiteY4" fmla="*/ 0 h 60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05389" h="609525">
                  <a:moveTo>
                    <a:pt x="0" y="0"/>
                  </a:moveTo>
                  <a:lnTo>
                    <a:pt x="4605389" y="0"/>
                  </a:lnTo>
                  <a:lnTo>
                    <a:pt x="4605389" y="609525"/>
                  </a:lnTo>
                  <a:lnTo>
                    <a:pt x="0" y="609525"/>
                  </a:lnTo>
                  <a:lnTo>
                    <a:pt x="0" y="0"/>
                  </a:lnTo>
                  <a:close/>
                </a:path>
              </a:pathLst>
            </a:custGeom>
            <a:solidFill>
              <a:schemeClr val="bg2">
                <a:lumMod val="90000"/>
                <a:alpha val="90000"/>
              </a:schemeClr>
            </a:solidFill>
          </p:spPr>
          <p:style>
            <a:lnRef idx="2">
              <a:schemeClr val="accent5">
                <a:hueOff val="-7450407"/>
                <a:satOff val="29858"/>
                <a:lumOff val="6471"/>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81451" tIns="187452" rIns="481451" bIns="142240" numCol="1" spcCol="1270" anchor="t" anchorCtr="0">
              <a:noAutofit/>
            </a:bodyPr>
            <a:lstStyle/>
            <a:p>
              <a:pPr marL="228600" lvl="1" indent="-228600" algn="l" defTabSz="889000">
                <a:lnSpc>
                  <a:spcPct val="90000"/>
                </a:lnSpc>
                <a:spcBef>
                  <a:spcPct val="0"/>
                </a:spcBef>
                <a:spcAft>
                  <a:spcPct val="15000"/>
                </a:spcAft>
                <a:buChar char="••"/>
              </a:pPr>
              <a:r>
                <a:rPr lang="fr-FR" sz="2000" b="1" kern="1200" smtClean="0"/>
                <a:t>Gérer la phase de démarrage</a:t>
              </a:r>
              <a:endParaRPr lang="fr-FR" sz="2000" b="1" kern="1200"/>
            </a:p>
          </p:txBody>
        </p:sp>
        <p:sp>
          <p:nvSpPr>
            <p:cNvPr id="16" name="Forme libre 15"/>
            <p:cNvSpPr/>
            <p:nvPr/>
          </p:nvSpPr>
          <p:spPr>
            <a:xfrm>
              <a:off x="2927379" y="3405582"/>
              <a:ext cx="1339229" cy="265680"/>
            </a:xfrm>
            <a:custGeom>
              <a:avLst/>
              <a:gdLst>
                <a:gd name="connsiteX0" fmla="*/ 0 w 1339229"/>
                <a:gd name="connsiteY0" fmla="*/ 44281 h 265680"/>
                <a:gd name="connsiteX1" fmla="*/ 44281 w 1339229"/>
                <a:gd name="connsiteY1" fmla="*/ 0 h 265680"/>
                <a:gd name="connsiteX2" fmla="*/ 1294948 w 1339229"/>
                <a:gd name="connsiteY2" fmla="*/ 0 h 265680"/>
                <a:gd name="connsiteX3" fmla="*/ 1339229 w 1339229"/>
                <a:gd name="connsiteY3" fmla="*/ 44281 h 265680"/>
                <a:gd name="connsiteX4" fmla="*/ 1339229 w 1339229"/>
                <a:gd name="connsiteY4" fmla="*/ 221399 h 265680"/>
                <a:gd name="connsiteX5" fmla="*/ 1294948 w 1339229"/>
                <a:gd name="connsiteY5" fmla="*/ 265680 h 265680"/>
                <a:gd name="connsiteX6" fmla="*/ 44281 w 1339229"/>
                <a:gd name="connsiteY6" fmla="*/ 265680 h 265680"/>
                <a:gd name="connsiteX7" fmla="*/ 0 w 1339229"/>
                <a:gd name="connsiteY7" fmla="*/ 221399 h 265680"/>
                <a:gd name="connsiteX8" fmla="*/ 0 w 1339229"/>
                <a:gd name="connsiteY8" fmla="*/ 44281 h 265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9229" h="265680">
                  <a:moveTo>
                    <a:pt x="0" y="44281"/>
                  </a:moveTo>
                  <a:cubicBezTo>
                    <a:pt x="0" y="19825"/>
                    <a:pt x="19825" y="0"/>
                    <a:pt x="44281" y="0"/>
                  </a:cubicBezTo>
                  <a:lnTo>
                    <a:pt x="1294948" y="0"/>
                  </a:lnTo>
                  <a:cubicBezTo>
                    <a:pt x="1319404" y="0"/>
                    <a:pt x="1339229" y="19825"/>
                    <a:pt x="1339229" y="44281"/>
                  </a:cubicBezTo>
                  <a:lnTo>
                    <a:pt x="1339229" y="221399"/>
                  </a:lnTo>
                  <a:cubicBezTo>
                    <a:pt x="1339229" y="245855"/>
                    <a:pt x="1319404" y="265680"/>
                    <a:pt x="1294948" y="265680"/>
                  </a:cubicBezTo>
                  <a:lnTo>
                    <a:pt x="44281" y="265680"/>
                  </a:lnTo>
                  <a:cubicBezTo>
                    <a:pt x="19825" y="265680"/>
                    <a:pt x="0" y="245855"/>
                    <a:pt x="0" y="221399"/>
                  </a:cubicBezTo>
                  <a:lnTo>
                    <a:pt x="0" y="44281"/>
                  </a:lnTo>
                  <a:close/>
                </a:path>
              </a:pathLst>
            </a:custGeom>
          </p:spPr>
          <p:style>
            <a:lnRef idx="2">
              <a:schemeClr val="lt1">
                <a:hueOff val="0"/>
                <a:satOff val="0"/>
                <a:lumOff val="0"/>
                <a:alphaOff val="0"/>
              </a:schemeClr>
            </a:lnRef>
            <a:fillRef idx="1">
              <a:schemeClr val="accent5">
                <a:hueOff val="-7450407"/>
                <a:satOff val="29858"/>
                <a:lumOff val="6471"/>
                <a:alphaOff val="0"/>
              </a:schemeClr>
            </a:fillRef>
            <a:effectRef idx="0">
              <a:schemeClr val="accent5">
                <a:hueOff val="-7450407"/>
                <a:satOff val="29858"/>
                <a:lumOff val="6471"/>
                <a:alphaOff val="0"/>
              </a:schemeClr>
            </a:effectRef>
            <a:fontRef idx="minor">
              <a:schemeClr val="lt1"/>
            </a:fontRef>
          </p:style>
          <p:txBody>
            <a:bodyPr spcFirstLastPara="0" vert="horz" wrap="square" lIns="177100" tIns="12969" rIns="177100" bIns="12969" numCol="1" spcCol="1270" anchor="ctr" anchorCtr="0">
              <a:noAutofit/>
            </a:bodyPr>
            <a:lstStyle/>
            <a:p>
              <a:pPr lvl="0" algn="l" defTabSz="800100">
                <a:lnSpc>
                  <a:spcPct val="90000"/>
                </a:lnSpc>
                <a:spcBef>
                  <a:spcPct val="0"/>
                </a:spcBef>
                <a:spcAft>
                  <a:spcPct val="35000"/>
                </a:spcAft>
              </a:pPr>
              <a:r>
                <a:rPr lang="fr-FR" sz="1800" b="1" kern="1200" dirty="0" smtClean="0">
                  <a:effectLst>
                    <a:outerShdw blurRad="38100" dist="38100" dir="2700000" algn="tl">
                      <a:srgbClr val="000000">
                        <a:alpha val="43137"/>
                      </a:srgbClr>
                    </a:outerShdw>
                  </a:effectLst>
                </a:rPr>
                <a:t>Chapitre 4</a:t>
              </a:r>
              <a:endParaRPr lang="fr-FR" sz="1800" b="1" kern="1200" dirty="0">
                <a:effectLst>
                  <a:outerShdw blurRad="38100" dist="38100" dir="2700000" algn="tl">
                    <a:srgbClr val="000000">
                      <a:alpha val="43137"/>
                    </a:srgbClr>
                  </a:outerShdw>
                </a:effectLst>
              </a:endParaRPr>
            </a:p>
          </p:txBody>
        </p:sp>
        <p:sp>
          <p:nvSpPr>
            <p:cNvPr id="17" name="Forme libre 16"/>
            <p:cNvSpPr/>
            <p:nvPr/>
          </p:nvSpPr>
          <p:spPr>
            <a:xfrm>
              <a:off x="3790393" y="4329387"/>
              <a:ext cx="4641555" cy="609525"/>
            </a:xfrm>
            <a:custGeom>
              <a:avLst/>
              <a:gdLst>
                <a:gd name="connsiteX0" fmla="*/ 0 w 4641555"/>
                <a:gd name="connsiteY0" fmla="*/ 0 h 609525"/>
                <a:gd name="connsiteX1" fmla="*/ 4641555 w 4641555"/>
                <a:gd name="connsiteY1" fmla="*/ 0 h 609525"/>
                <a:gd name="connsiteX2" fmla="*/ 4641555 w 4641555"/>
                <a:gd name="connsiteY2" fmla="*/ 609525 h 609525"/>
                <a:gd name="connsiteX3" fmla="*/ 0 w 4641555"/>
                <a:gd name="connsiteY3" fmla="*/ 609525 h 609525"/>
                <a:gd name="connsiteX4" fmla="*/ 0 w 4641555"/>
                <a:gd name="connsiteY4" fmla="*/ 0 h 60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1555" h="609525">
                  <a:moveTo>
                    <a:pt x="0" y="0"/>
                  </a:moveTo>
                  <a:lnTo>
                    <a:pt x="4641555" y="0"/>
                  </a:lnTo>
                  <a:lnTo>
                    <a:pt x="4641555" y="609525"/>
                  </a:lnTo>
                  <a:lnTo>
                    <a:pt x="0" y="609525"/>
                  </a:lnTo>
                  <a:lnTo>
                    <a:pt x="0" y="0"/>
                  </a:lnTo>
                  <a:close/>
                </a:path>
              </a:pathLst>
            </a:custGeom>
            <a:solidFill>
              <a:schemeClr val="bg2">
                <a:lumMod val="90000"/>
                <a:alpha val="90000"/>
              </a:schemeClr>
            </a:solidFill>
          </p:spPr>
          <p:style>
            <a:lnRef idx="2">
              <a:schemeClr val="accent5">
                <a:hueOff val="-9933876"/>
                <a:satOff val="39811"/>
                <a:lumOff val="8628"/>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81451" tIns="187452" rIns="481451" bIns="142240" numCol="1" spcCol="1270" anchor="t" anchorCtr="0">
              <a:noAutofit/>
            </a:bodyPr>
            <a:lstStyle/>
            <a:p>
              <a:pPr marL="228600" lvl="1" indent="-228600" algn="l" defTabSz="889000">
                <a:lnSpc>
                  <a:spcPct val="90000"/>
                </a:lnSpc>
                <a:spcBef>
                  <a:spcPct val="0"/>
                </a:spcBef>
                <a:spcAft>
                  <a:spcPct val="15000"/>
                </a:spcAft>
                <a:buChar char="••"/>
              </a:pPr>
              <a:r>
                <a:rPr lang="fr-FR" sz="2000" b="1" kern="1200" smtClean="0"/>
                <a:t>Cycle de vie d’un projet</a:t>
              </a:r>
              <a:endParaRPr lang="fr-FR" sz="2000" b="1" kern="1200"/>
            </a:p>
          </p:txBody>
        </p:sp>
        <p:sp>
          <p:nvSpPr>
            <p:cNvPr id="18" name="Forme libre 17"/>
            <p:cNvSpPr/>
            <p:nvPr/>
          </p:nvSpPr>
          <p:spPr>
            <a:xfrm>
              <a:off x="2927379" y="4196547"/>
              <a:ext cx="1339229" cy="265680"/>
            </a:xfrm>
            <a:custGeom>
              <a:avLst/>
              <a:gdLst>
                <a:gd name="connsiteX0" fmla="*/ 0 w 1339229"/>
                <a:gd name="connsiteY0" fmla="*/ 44281 h 265680"/>
                <a:gd name="connsiteX1" fmla="*/ 44281 w 1339229"/>
                <a:gd name="connsiteY1" fmla="*/ 0 h 265680"/>
                <a:gd name="connsiteX2" fmla="*/ 1294948 w 1339229"/>
                <a:gd name="connsiteY2" fmla="*/ 0 h 265680"/>
                <a:gd name="connsiteX3" fmla="*/ 1339229 w 1339229"/>
                <a:gd name="connsiteY3" fmla="*/ 44281 h 265680"/>
                <a:gd name="connsiteX4" fmla="*/ 1339229 w 1339229"/>
                <a:gd name="connsiteY4" fmla="*/ 221399 h 265680"/>
                <a:gd name="connsiteX5" fmla="*/ 1294948 w 1339229"/>
                <a:gd name="connsiteY5" fmla="*/ 265680 h 265680"/>
                <a:gd name="connsiteX6" fmla="*/ 44281 w 1339229"/>
                <a:gd name="connsiteY6" fmla="*/ 265680 h 265680"/>
                <a:gd name="connsiteX7" fmla="*/ 0 w 1339229"/>
                <a:gd name="connsiteY7" fmla="*/ 221399 h 265680"/>
                <a:gd name="connsiteX8" fmla="*/ 0 w 1339229"/>
                <a:gd name="connsiteY8" fmla="*/ 44281 h 265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9229" h="265680">
                  <a:moveTo>
                    <a:pt x="0" y="44281"/>
                  </a:moveTo>
                  <a:cubicBezTo>
                    <a:pt x="0" y="19825"/>
                    <a:pt x="19825" y="0"/>
                    <a:pt x="44281" y="0"/>
                  </a:cubicBezTo>
                  <a:lnTo>
                    <a:pt x="1294948" y="0"/>
                  </a:lnTo>
                  <a:cubicBezTo>
                    <a:pt x="1319404" y="0"/>
                    <a:pt x="1339229" y="19825"/>
                    <a:pt x="1339229" y="44281"/>
                  </a:cubicBezTo>
                  <a:lnTo>
                    <a:pt x="1339229" y="221399"/>
                  </a:lnTo>
                  <a:cubicBezTo>
                    <a:pt x="1339229" y="245855"/>
                    <a:pt x="1319404" y="265680"/>
                    <a:pt x="1294948" y="265680"/>
                  </a:cubicBezTo>
                  <a:lnTo>
                    <a:pt x="44281" y="265680"/>
                  </a:lnTo>
                  <a:cubicBezTo>
                    <a:pt x="19825" y="265680"/>
                    <a:pt x="0" y="245855"/>
                    <a:pt x="0" y="221399"/>
                  </a:cubicBezTo>
                  <a:lnTo>
                    <a:pt x="0" y="44281"/>
                  </a:lnTo>
                  <a:close/>
                </a:path>
              </a:pathLst>
            </a:custGeom>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txBody>
            <a:bodyPr spcFirstLastPara="0" vert="horz" wrap="square" lIns="177100" tIns="12969" rIns="177100" bIns="12969" numCol="1" spcCol="1270" anchor="ctr" anchorCtr="0">
              <a:noAutofit/>
            </a:bodyPr>
            <a:lstStyle/>
            <a:p>
              <a:pPr lvl="0" algn="l" defTabSz="800100">
                <a:lnSpc>
                  <a:spcPct val="90000"/>
                </a:lnSpc>
                <a:spcBef>
                  <a:spcPct val="0"/>
                </a:spcBef>
                <a:spcAft>
                  <a:spcPct val="35000"/>
                </a:spcAft>
              </a:pPr>
              <a:r>
                <a:rPr lang="fr-FR" sz="1800" b="1" kern="1200" dirty="0" smtClean="0">
                  <a:effectLst>
                    <a:outerShdw blurRad="38100" dist="38100" dir="2700000" algn="tl">
                      <a:srgbClr val="000000">
                        <a:alpha val="43137"/>
                      </a:srgbClr>
                    </a:outerShdw>
                  </a:effectLst>
                </a:rPr>
                <a:t>Chapitre 5</a:t>
              </a:r>
              <a:endParaRPr lang="fr-FR" sz="1800" b="1" kern="1200" dirty="0">
                <a:effectLst>
                  <a:outerShdw blurRad="38100" dist="38100" dir="2700000" algn="tl">
                    <a:srgbClr val="000000">
                      <a:alpha val="43137"/>
                    </a:srgbClr>
                  </a:outerShdw>
                </a:effectLst>
              </a:endParaRPr>
            </a:p>
          </p:txBody>
        </p:sp>
        <p:sp>
          <p:nvSpPr>
            <p:cNvPr id="19" name="Rectangle 18"/>
            <p:cNvSpPr/>
            <p:nvPr/>
          </p:nvSpPr>
          <p:spPr>
            <a:xfrm>
              <a:off x="2855369" y="2614617"/>
              <a:ext cx="5677181" cy="2403183"/>
            </a:xfrm>
            <a:prstGeom prst="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p:cNvSpPr/>
            <p:nvPr/>
          </p:nvSpPr>
          <p:spPr>
            <a:xfrm>
              <a:off x="2843760" y="1032687"/>
              <a:ext cx="5677181" cy="790965"/>
            </a:xfrm>
            <a:prstGeom prst="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 name="Titre 1"/>
          <p:cNvSpPr>
            <a:spLocks noGrp="1"/>
          </p:cNvSpPr>
          <p:nvPr>
            <p:ph type="title"/>
          </p:nvPr>
        </p:nvSpPr>
        <p:spPr/>
        <p:txBody>
          <a:bodyPr/>
          <a:lstStyle/>
          <a:p>
            <a:endParaRPr lang="fr-FR"/>
          </a:p>
        </p:txBody>
      </p:sp>
      <p:sp>
        <p:nvSpPr>
          <p:cNvPr id="6" name="Espace réservé du numéro de diapositive 5"/>
          <p:cNvSpPr>
            <a:spLocks noGrp="1"/>
          </p:cNvSpPr>
          <p:nvPr>
            <p:ph type="sldNum" sz="quarter" idx="10"/>
          </p:nvPr>
        </p:nvSpPr>
        <p:spPr/>
        <p:txBody>
          <a:bodyPr/>
          <a:lstStyle/>
          <a:p>
            <a:pPr>
              <a:defRPr/>
            </a:pPr>
            <a:fld id="{7F07B8DE-9430-46E8-A38B-5DA0DE501445}" type="slidenum">
              <a:rPr lang="fr-FR" smtClean="0"/>
              <a:pPr>
                <a:defRPr/>
              </a:pPr>
              <a:t>17</a:t>
            </a:fld>
            <a:endParaRPr lang="fr-FR"/>
          </a:p>
        </p:txBody>
      </p:sp>
    </p:spTree>
    <p:custDataLst>
      <p:tags r:id="rId1"/>
    </p:custDataLst>
    <p:extLst>
      <p:ext uri="{BB962C8B-B14F-4D97-AF65-F5344CB8AC3E}">
        <p14:creationId xmlns:p14="http://schemas.microsoft.com/office/powerpoint/2010/main" val="333057218"/>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2697909" y="85441"/>
            <a:ext cx="6313582" cy="571500"/>
          </a:xfrm>
        </p:spPr>
        <p:txBody>
          <a:bodyPr/>
          <a:lstStyle/>
          <a:p>
            <a:r>
              <a:rPr lang="fr-FR" dirty="0" smtClean="0"/>
              <a:t>Outils basiques d’organisation</a:t>
            </a:r>
            <a:endParaRPr lang="fr-FR" dirty="0"/>
          </a:p>
        </p:txBody>
      </p:sp>
      <p:sp>
        <p:nvSpPr>
          <p:cNvPr id="14" name="Rectangle 3"/>
          <p:cNvSpPr txBox="1">
            <a:spLocks noChangeArrowheads="1"/>
          </p:cNvSpPr>
          <p:nvPr/>
        </p:nvSpPr>
        <p:spPr>
          <a:xfrm>
            <a:off x="2574776" y="656941"/>
            <a:ext cx="6578600" cy="601928"/>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2800" b="1" i="0" u="none" strike="noStrike" kern="0" cap="none" spc="0" normalizeH="0" baseline="0" noProof="0" dirty="0" smtClean="0">
                <a:ln>
                  <a:noFill/>
                </a:ln>
                <a:solidFill>
                  <a:schemeClr val="tx2">
                    <a:lumMod val="75000"/>
                  </a:schemeClr>
                </a:solidFill>
                <a:effectLst/>
                <a:uLnTx/>
                <a:uFillTx/>
                <a:latin typeface="Calibri" pitchFamily="34" charset="0"/>
                <a:ea typeface="+mj-ea"/>
                <a:cs typeface="+mj-cs"/>
              </a:rPr>
              <a:t>Chapitre</a:t>
            </a:r>
            <a:r>
              <a:rPr kumimoji="0" lang="fr-FR" sz="2800" b="1" i="0" u="none" strike="noStrike" kern="0" cap="none" spc="0" normalizeH="0" noProof="0" dirty="0" smtClean="0">
                <a:ln>
                  <a:noFill/>
                </a:ln>
                <a:solidFill>
                  <a:schemeClr val="tx2">
                    <a:lumMod val="75000"/>
                  </a:schemeClr>
                </a:solidFill>
                <a:effectLst/>
                <a:uLnTx/>
                <a:uFillTx/>
                <a:latin typeface="Calibri" pitchFamily="34" charset="0"/>
                <a:ea typeface="+mj-ea"/>
                <a:cs typeface="+mj-cs"/>
              </a:rPr>
              <a:t> </a:t>
            </a:r>
            <a:r>
              <a:rPr kumimoji="0" lang="fr-FR" sz="2800" b="1" i="0" u="none" strike="noStrike" kern="0" cap="none" spc="0" normalizeH="0" dirty="0" smtClean="0">
                <a:ln>
                  <a:noFill/>
                </a:ln>
                <a:solidFill>
                  <a:schemeClr val="tx2">
                    <a:lumMod val="75000"/>
                  </a:schemeClr>
                </a:solidFill>
                <a:effectLst/>
                <a:uLnTx/>
                <a:uFillTx/>
                <a:latin typeface="Calibri" pitchFamily="34" charset="0"/>
                <a:ea typeface="+mj-ea"/>
                <a:cs typeface="+mj-cs"/>
              </a:rPr>
              <a:t>2</a:t>
            </a:r>
            <a:endParaRPr kumimoji="0" lang="fr-FR" sz="2800" b="1" i="0" u="none" strike="noStrike" kern="0" cap="none" spc="0" normalizeH="0" baseline="0" noProof="0" dirty="0" smtClean="0">
              <a:ln>
                <a:noFill/>
              </a:ln>
              <a:solidFill>
                <a:schemeClr val="tx2">
                  <a:lumMod val="75000"/>
                </a:schemeClr>
              </a:solidFill>
              <a:effectLst/>
              <a:uLnTx/>
              <a:uFillTx/>
              <a:latin typeface="Calibri" pitchFamily="34" charset="0"/>
              <a:ea typeface="+mj-ea"/>
              <a:cs typeface="+mj-cs"/>
            </a:endParaRPr>
          </a:p>
        </p:txBody>
      </p:sp>
      <p:sp>
        <p:nvSpPr>
          <p:cNvPr id="15" name="ZoneTexte 14"/>
          <p:cNvSpPr txBox="1"/>
          <p:nvPr/>
        </p:nvSpPr>
        <p:spPr>
          <a:xfrm>
            <a:off x="2544812" y="4765564"/>
            <a:ext cx="6591300" cy="523220"/>
          </a:xfrm>
          <a:prstGeom prst="rect">
            <a:avLst/>
          </a:prstGeom>
          <a:noFill/>
        </p:spPr>
        <p:txBody>
          <a:bodyPr wrap="square" rtlCol="0">
            <a:spAutoFit/>
          </a:bodyPr>
          <a:lstStyle/>
          <a:p>
            <a:pPr algn="ctr"/>
            <a:r>
              <a:rPr lang="fr-FR" sz="2800" b="1" dirty="0" smtClean="0">
                <a:solidFill>
                  <a:schemeClr val="accent4"/>
                </a:solidFill>
                <a:latin typeface="Calibri" pitchFamily="34" charset="0"/>
                <a:cs typeface="Calibri" pitchFamily="34" charset="0"/>
              </a:rPr>
              <a:t>Organiser des réunions efficaces</a:t>
            </a:r>
            <a:endParaRPr lang="fr-FR" sz="2800" b="1" dirty="0">
              <a:solidFill>
                <a:schemeClr val="accent4"/>
              </a:solidFill>
              <a:latin typeface="Calibri" pitchFamily="34" charset="0"/>
              <a:cs typeface="Calibri" pitchFamily="34" charset="0"/>
            </a:endParaRPr>
          </a:p>
        </p:txBody>
      </p:sp>
      <p:sp>
        <p:nvSpPr>
          <p:cNvPr id="3" name="Espace réservé du numéro de diapositive 2"/>
          <p:cNvSpPr>
            <a:spLocks noGrp="1"/>
          </p:cNvSpPr>
          <p:nvPr>
            <p:ph type="sldNum" sz="quarter" idx="10"/>
          </p:nvPr>
        </p:nvSpPr>
        <p:spPr/>
        <p:txBody>
          <a:bodyPr/>
          <a:lstStyle/>
          <a:p>
            <a:pPr>
              <a:defRPr/>
            </a:pPr>
            <a:fld id="{7F07B8DE-9430-46E8-A38B-5DA0DE501445}" type="slidenum">
              <a:rPr lang="fr-FR" smtClean="0"/>
              <a:pPr>
                <a:defRPr/>
              </a:pPr>
              <a:t>18</a:t>
            </a:fld>
            <a:endParaRPr lang="fr-FR"/>
          </a:p>
        </p:txBody>
      </p:sp>
      <p:sp>
        <p:nvSpPr>
          <p:cNvPr id="8" name="Text Box 179"/>
          <p:cNvSpPr txBox="1">
            <a:spLocks noChangeArrowheads="1"/>
          </p:cNvSpPr>
          <p:nvPr/>
        </p:nvSpPr>
        <p:spPr bwMode="auto">
          <a:xfrm>
            <a:off x="5398114" y="5449788"/>
            <a:ext cx="3170188" cy="246221"/>
          </a:xfrm>
          <a:prstGeom prst="rect">
            <a:avLst/>
          </a:prstGeom>
          <a:solidFill>
            <a:schemeClr val="bg1"/>
          </a:solidFill>
          <a:ln>
            <a:noFill/>
          </a:ln>
          <a:effectLst/>
          <a:extLst/>
        </p:spPr>
        <p:txBody>
          <a:bodyPr wrap="square">
            <a:spAutoFit/>
          </a:bodyPr>
          <a:lstStyle>
            <a:lvl1pPr eaLnBrk="0" hangingPunct="0">
              <a:defRPr sz="2200">
                <a:solidFill>
                  <a:schemeClr val="tx1"/>
                </a:solidFill>
                <a:latin typeface="Times New Roman" pitchFamily="18" charset="0"/>
              </a:defRPr>
            </a:lvl1pPr>
            <a:lvl2pPr marL="742950" indent="-285750" eaLnBrk="0" hangingPunct="0">
              <a:defRPr sz="2200">
                <a:solidFill>
                  <a:schemeClr val="tx1"/>
                </a:solidFill>
                <a:latin typeface="Times New Roman" pitchFamily="18" charset="0"/>
              </a:defRPr>
            </a:lvl2pPr>
            <a:lvl3pPr marL="1143000" indent="-228600" eaLnBrk="0" hangingPunct="0">
              <a:defRPr sz="2200">
                <a:solidFill>
                  <a:schemeClr val="tx1"/>
                </a:solidFill>
                <a:latin typeface="Times New Roman" pitchFamily="18" charset="0"/>
              </a:defRPr>
            </a:lvl3pPr>
            <a:lvl4pPr marL="1600200" indent="-228600" eaLnBrk="0" hangingPunct="0">
              <a:defRPr sz="2200">
                <a:solidFill>
                  <a:schemeClr val="tx1"/>
                </a:solidFill>
                <a:latin typeface="Times New Roman" pitchFamily="18" charset="0"/>
              </a:defRPr>
            </a:lvl4pPr>
            <a:lvl5pPr marL="2057400" indent="-228600" eaLnBrk="0" hangingPunct="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gn="r" eaLnBrk="1" hangingPunct="1">
              <a:spcBef>
                <a:spcPct val="50000"/>
              </a:spcBef>
            </a:pPr>
            <a:r>
              <a:rPr lang="fr-FR" sz="1000" dirty="0" smtClean="0">
                <a:solidFill>
                  <a:srgbClr val="000099"/>
                </a:solidFill>
              </a:rPr>
              <a:t>Image Wikimédia Commons cc-by : </a:t>
            </a:r>
            <a:r>
              <a:rPr lang="fr-FR" sz="1000" dirty="0">
                <a:solidFill>
                  <a:srgbClr val="000099"/>
                </a:solidFill>
                <a:hlinkClick r:id="rId3"/>
              </a:rPr>
              <a:t>Source</a:t>
            </a:r>
            <a:endParaRPr lang="fr-FR" sz="1000" dirty="0">
              <a:solidFill>
                <a:srgbClr val="000099"/>
              </a:solidFill>
            </a:endParaRPr>
          </a:p>
        </p:txBody>
      </p:sp>
      <p:pic>
        <p:nvPicPr>
          <p:cNvPr id="3074" name="Picture 2" descr="http://upload.wikimedia.org/wikipedia/commons/7/70/WMUK_board_meeting_November_201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5896" y="1281233"/>
            <a:ext cx="4428171" cy="33081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6271744"/>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prstGeom prst="rect">
            <a:avLst/>
          </a:prstGeom>
        </p:spPr>
        <p:txBody>
          <a:bodyPr/>
          <a:lstStyle/>
          <a:p>
            <a:pPr eaLnBrk="1" hangingPunct="1"/>
            <a:r>
              <a:rPr lang="fr-FR" sz="2800" b="1" smtClean="0"/>
              <a:t>Des réunions utiles ?</a:t>
            </a:r>
            <a:endParaRPr lang="fr-FR" sz="2800" b="1" dirty="0" smtClean="0"/>
          </a:p>
        </p:txBody>
      </p:sp>
      <p:sp>
        <p:nvSpPr>
          <p:cNvPr id="208899" name="Rectangle 3"/>
          <p:cNvSpPr>
            <a:spLocks noGrp="1" noChangeArrowheads="1"/>
          </p:cNvSpPr>
          <p:nvPr>
            <p:ph idx="1"/>
          </p:nvPr>
        </p:nvSpPr>
        <p:spPr>
          <a:xfrm>
            <a:off x="2843810" y="1270000"/>
            <a:ext cx="6173195" cy="4035772"/>
          </a:xfrm>
          <a:prstGeom prst="rect">
            <a:avLst/>
          </a:prstGeom>
        </p:spPr>
        <p:txBody>
          <a:bodyPr>
            <a:normAutofit fontScale="92500" lnSpcReduction="20000"/>
          </a:bodyPr>
          <a:lstStyle/>
          <a:p>
            <a:pPr eaLnBrk="1" hangingPunct="1">
              <a:lnSpc>
                <a:spcPct val="200000"/>
              </a:lnSpc>
              <a:buFontTx/>
              <a:buNone/>
              <a:defRPr/>
            </a:pPr>
            <a:r>
              <a:rPr lang="fr-FR" sz="2000" dirty="0" smtClean="0"/>
              <a:t>Une réunion coûte cher </a:t>
            </a:r>
          </a:p>
          <a:p>
            <a:pPr eaLnBrk="1" hangingPunct="1">
              <a:lnSpc>
                <a:spcPct val="200000"/>
              </a:lnSpc>
              <a:buFont typeface="Wingdings"/>
              <a:buChar char="è"/>
              <a:defRPr/>
            </a:pPr>
            <a:r>
              <a:rPr lang="fr-FR" sz="2000" i="1" dirty="0" smtClean="0">
                <a:solidFill>
                  <a:schemeClr val="tx2">
                    <a:lumMod val="75000"/>
                  </a:schemeClr>
                </a:solidFill>
                <a:sym typeface="Wingdings" pitchFamily="2" charset="2"/>
              </a:rPr>
              <a:t>coût = coût salarial horaires </a:t>
            </a:r>
            <a:r>
              <a:rPr lang="fr-FR" sz="2000" b="1" i="1" dirty="0" smtClean="0">
                <a:solidFill>
                  <a:schemeClr val="tx2">
                    <a:lumMod val="75000"/>
                  </a:schemeClr>
                </a:solidFill>
                <a:sym typeface="Wingdings" pitchFamily="2" charset="2"/>
              </a:rPr>
              <a:t>X</a:t>
            </a:r>
            <a:r>
              <a:rPr lang="fr-FR" sz="2000" i="1" dirty="0" smtClean="0">
                <a:solidFill>
                  <a:schemeClr val="tx2">
                    <a:lumMod val="75000"/>
                  </a:schemeClr>
                </a:solidFill>
                <a:sym typeface="Wingdings" pitchFamily="2" charset="2"/>
              </a:rPr>
              <a:t> nombre de participants + …</a:t>
            </a:r>
          </a:p>
          <a:p>
            <a:pPr marL="457200" indent="-457200" eaLnBrk="1" hangingPunct="1">
              <a:lnSpc>
                <a:spcPct val="200000"/>
              </a:lnSpc>
              <a:buAutoNum type="arabicPeriod"/>
              <a:defRPr/>
            </a:pPr>
            <a:r>
              <a:rPr lang="fr-FR" sz="2100" b="1" dirty="0">
                <a:solidFill>
                  <a:schemeClr val="tx2">
                    <a:lumMod val="75000"/>
                  </a:schemeClr>
                </a:solidFill>
              </a:rPr>
              <a:t>Quand</a:t>
            </a:r>
            <a:r>
              <a:rPr lang="fr-FR" sz="2100" dirty="0" smtClean="0"/>
              <a:t> la réunion va t-elle se dérouler ? </a:t>
            </a:r>
          </a:p>
          <a:p>
            <a:pPr lvl="1" eaLnBrk="1" hangingPunct="1">
              <a:lnSpc>
                <a:spcPct val="200000"/>
              </a:lnSpc>
              <a:defRPr/>
            </a:pPr>
            <a:r>
              <a:rPr lang="fr-FR" sz="1900" dirty="0" smtClean="0"/>
              <a:t>Fixer une date ni trop tôt ni trop tard</a:t>
            </a:r>
            <a:endParaRPr lang="fr-FR" sz="2000" dirty="0" smtClean="0">
              <a:solidFill>
                <a:srgbClr val="000000"/>
              </a:solidFill>
            </a:endParaRPr>
          </a:p>
          <a:p>
            <a:pPr marL="457200" indent="-457200">
              <a:lnSpc>
                <a:spcPct val="200000"/>
              </a:lnSpc>
              <a:buFont typeface="Arial" pitchFamily="34" charset="0"/>
              <a:buAutoNum type="arabicPeriod"/>
              <a:defRPr/>
            </a:pPr>
            <a:r>
              <a:rPr lang="fr-FR" sz="2100" dirty="0"/>
              <a:t>Les personnes </a:t>
            </a:r>
            <a:r>
              <a:rPr lang="fr-FR" sz="2100" dirty="0" smtClean="0"/>
              <a:t>conviées </a:t>
            </a:r>
            <a:r>
              <a:rPr lang="fr-FR" sz="2100" b="1" dirty="0" smtClean="0">
                <a:solidFill>
                  <a:schemeClr val="tx2">
                    <a:lumMod val="75000"/>
                  </a:schemeClr>
                </a:solidFill>
              </a:rPr>
              <a:t>sont-elles </a:t>
            </a:r>
            <a:r>
              <a:rPr lang="fr-FR" sz="2100" b="1" dirty="0">
                <a:solidFill>
                  <a:schemeClr val="tx2">
                    <a:lumMod val="75000"/>
                  </a:schemeClr>
                </a:solidFill>
              </a:rPr>
              <a:t>les bonnes ? </a:t>
            </a:r>
          </a:p>
          <a:p>
            <a:pPr lvl="1">
              <a:lnSpc>
                <a:spcPct val="200000"/>
              </a:lnSpc>
              <a:defRPr/>
            </a:pPr>
            <a:r>
              <a:rPr lang="fr-FR" sz="1900" dirty="0" smtClean="0">
                <a:solidFill>
                  <a:srgbClr val="000000"/>
                </a:solidFill>
              </a:rPr>
              <a:t>Invités inutiles </a:t>
            </a:r>
          </a:p>
          <a:p>
            <a:pPr lvl="1">
              <a:lnSpc>
                <a:spcPct val="150000"/>
              </a:lnSpc>
              <a:defRPr/>
            </a:pPr>
            <a:r>
              <a:rPr lang="fr-FR" sz="1900" dirty="0" smtClean="0">
                <a:solidFill>
                  <a:srgbClr val="000000"/>
                </a:solidFill>
              </a:rPr>
              <a:t>Experts/décideurs absents</a:t>
            </a:r>
          </a:p>
        </p:txBody>
      </p:sp>
      <p:sp>
        <p:nvSpPr>
          <p:cNvPr id="7" name="ZoneTexte 6"/>
          <p:cNvSpPr txBox="1"/>
          <p:nvPr/>
        </p:nvSpPr>
        <p:spPr>
          <a:xfrm>
            <a:off x="346813" y="3180727"/>
            <a:ext cx="360040" cy="369332"/>
          </a:xfrm>
          <a:prstGeom prst="rect">
            <a:avLst/>
          </a:prstGeom>
          <a:noFill/>
        </p:spPr>
        <p:txBody>
          <a:bodyPr wrap="square" rtlCol="0">
            <a:spAutoFit/>
          </a:bodyPr>
          <a:lstStyle/>
          <a:p>
            <a:r>
              <a:rPr lang="fr-FR" b="1" dirty="0">
                <a:solidFill>
                  <a:srgbClr val="FF0000"/>
                </a:solidFill>
                <a:sym typeface="Wingdings" panose="05000000000000000000" pitchFamily="2" charset="2"/>
              </a:rPr>
              <a:t></a:t>
            </a:r>
            <a:endParaRPr lang="fr-FR" b="1" dirty="0">
              <a:solidFill>
                <a:srgbClr val="FF0000"/>
              </a:solidFill>
            </a:endParaRPr>
          </a:p>
        </p:txBody>
      </p:sp>
      <p:sp>
        <p:nvSpPr>
          <p:cNvPr id="2" name="Espace réservé du numéro de diapositive 1"/>
          <p:cNvSpPr>
            <a:spLocks noGrp="1"/>
          </p:cNvSpPr>
          <p:nvPr>
            <p:ph type="sldNum" sz="quarter" idx="10"/>
          </p:nvPr>
        </p:nvSpPr>
        <p:spPr/>
        <p:txBody>
          <a:bodyPr/>
          <a:lstStyle/>
          <a:p>
            <a:pPr>
              <a:defRPr/>
            </a:pPr>
            <a:fld id="{7F07B8DE-9430-46E8-A38B-5DA0DE501445}" type="slidenum">
              <a:rPr lang="fr-FR" smtClean="0"/>
              <a:pPr>
                <a:defRPr/>
              </a:pPr>
              <a:t>19</a:t>
            </a:fld>
            <a:endParaRPr lang="fr-FR"/>
          </a:p>
        </p:txBody>
      </p:sp>
    </p:spTree>
    <p:custDataLst>
      <p:tags r:id="rId1"/>
    </p:custDataLst>
    <p:extLst>
      <p:ext uri="{BB962C8B-B14F-4D97-AF65-F5344CB8AC3E}">
        <p14:creationId xmlns:p14="http://schemas.microsoft.com/office/powerpoint/2010/main" val="157110035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88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889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088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889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889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889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889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txBox="1">
            <a:spLocks/>
          </p:cNvSpPr>
          <p:nvPr/>
        </p:nvSpPr>
        <p:spPr>
          <a:xfrm>
            <a:off x="2694038" y="502702"/>
            <a:ext cx="6302477" cy="367521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fr-FR" sz="2800" b="0" dirty="0">
              <a:solidFill>
                <a:prstClr val="black"/>
              </a:solidFill>
            </a:endParaRPr>
          </a:p>
        </p:txBody>
      </p:sp>
      <p:sp>
        <p:nvSpPr>
          <p:cNvPr id="6" name="Rectangle 2"/>
          <p:cNvSpPr txBox="1">
            <a:spLocks noChangeArrowheads="1"/>
          </p:cNvSpPr>
          <p:nvPr/>
        </p:nvSpPr>
        <p:spPr>
          <a:xfrm>
            <a:off x="2694039" y="120014"/>
            <a:ext cx="6332718" cy="457233"/>
          </a:xfrm>
          <a:prstGeom prst="rect">
            <a:avLst/>
          </a:prstGeom>
        </p:spPr>
        <p:txBody>
          <a:bodyPr/>
          <a:lstStyle/>
          <a:p>
            <a:pPr algn="ctr">
              <a:spcBef>
                <a:spcPct val="0"/>
              </a:spcBef>
              <a:defRPr/>
            </a:pPr>
            <a:r>
              <a:rPr lang="fr-FR" sz="2800" dirty="0" smtClean="0">
                <a:solidFill>
                  <a:prstClr val="black"/>
                </a:solidFill>
                <a:latin typeface="Calibri" pitchFamily="34" charset="0"/>
                <a:cs typeface="Calibri" pitchFamily="34" charset="0"/>
              </a:rPr>
              <a:t>Avant de commencer </a:t>
            </a:r>
            <a:endParaRPr lang="fr-FR" sz="2800" dirty="0">
              <a:solidFill>
                <a:prstClr val="black"/>
              </a:solidFill>
              <a:latin typeface="Calibri" pitchFamily="34" charset="0"/>
              <a:cs typeface="Calibri" pitchFamily="34" charset="0"/>
            </a:endParaRPr>
          </a:p>
        </p:txBody>
      </p:sp>
      <p:sp>
        <p:nvSpPr>
          <p:cNvPr id="7" name="TextBox 2"/>
          <p:cNvSpPr txBox="1"/>
          <p:nvPr/>
        </p:nvSpPr>
        <p:spPr>
          <a:xfrm>
            <a:off x="2843808" y="1112465"/>
            <a:ext cx="6169564" cy="1384995"/>
          </a:xfrm>
          <a:prstGeom prst="rect">
            <a:avLst/>
          </a:prstGeom>
          <a:noFill/>
        </p:spPr>
        <p:txBody>
          <a:bodyPr wrap="square" rtlCol="0">
            <a:spAutoFit/>
          </a:bodyPr>
          <a:lstStyle/>
          <a:p>
            <a:pPr fontAlgn="auto">
              <a:spcAft>
                <a:spcPts val="0"/>
              </a:spcAft>
              <a:defRPr/>
            </a:pPr>
            <a:r>
              <a:rPr lang="fr-FR" sz="2400" b="0" dirty="0">
                <a:solidFill>
                  <a:prstClr val="black"/>
                </a:solidFill>
                <a:latin typeface="Calibri" panose="020F0502020204030204" pitchFamily="34" charset="0"/>
              </a:rPr>
              <a:t>Confort de lecture ?</a:t>
            </a:r>
            <a:r>
              <a:rPr lang="fr-FR" sz="2333" b="0" dirty="0">
                <a:solidFill>
                  <a:prstClr val="black"/>
                </a:solidFill>
                <a:latin typeface="Calibri" panose="020F0502020204030204" pitchFamily="34" charset="0"/>
              </a:rPr>
              <a:t> </a:t>
            </a:r>
          </a:p>
          <a:p>
            <a:pPr marL="699502" lvl="1" indent="-342900" fontAlgn="auto">
              <a:spcAft>
                <a:spcPts val="0"/>
              </a:spcAft>
              <a:buFont typeface="Wingdings" panose="05000000000000000000" pitchFamily="2" charset="2"/>
              <a:buChar char="ü"/>
              <a:defRPr/>
            </a:pPr>
            <a:r>
              <a:rPr lang="fr-FR" sz="2000" b="0" dirty="0">
                <a:solidFill>
                  <a:prstClr val="black"/>
                </a:solidFill>
                <a:latin typeface="Calibri" panose="020F0502020204030204" pitchFamily="34" charset="0"/>
              </a:rPr>
              <a:t>1080p/haute </a:t>
            </a:r>
            <a:r>
              <a:rPr lang="fr-FR" sz="2000" b="0" dirty="0" smtClean="0">
                <a:solidFill>
                  <a:prstClr val="black"/>
                </a:solidFill>
                <a:latin typeface="Calibri" panose="020F0502020204030204" pitchFamily="34" charset="0"/>
              </a:rPr>
              <a:t>définition</a:t>
            </a:r>
          </a:p>
          <a:p>
            <a:pPr marL="699502" lvl="1" indent="-342900" fontAlgn="auto">
              <a:spcAft>
                <a:spcPts val="0"/>
              </a:spcAft>
              <a:buFont typeface="Wingdings" panose="05000000000000000000" pitchFamily="2" charset="2"/>
              <a:buChar char="ü"/>
              <a:defRPr/>
            </a:pPr>
            <a:r>
              <a:rPr lang="fr-FR" sz="2000" b="0" dirty="0" smtClean="0">
                <a:solidFill>
                  <a:prstClr val="black"/>
                </a:solidFill>
                <a:latin typeface="Calibri" panose="020F0502020204030204" pitchFamily="34" charset="0"/>
              </a:rPr>
              <a:t>mode </a:t>
            </a:r>
            <a:r>
              <a:rPr lang="fr-FR" sz="2000" b="0" dirty="0">
                <a:solidFill>
                  <a:prstClr val="black"/>
                </a:solidFill>
                <a:latin typeface="Calibri" panose="020F0502020204030204" pitchFamily="34" charset="0"/>
              </a:rPr>
              <a:t>« plein écran </a:t>
            </a:r>
            <a:r>
              <a:rPr lang="fr-FR" sz="2000" b="0" dirty="0" smtClean="0">
                <a:solidFill>
                  <a:prstClr val="black"/>
                </a:solidFill>
                <a:latin typeface="Calibri" panose="020F0502020204030204" pitchFamily="34" charset="0"/>
              </a:rPr>
              <a:t>»</a:t>
            </a:r>
          </a:p>
          <a:p>
            <a:pPr marL="699502" lvl="1" indent="-342900" fontAlgn="auto">
              <a:spcAft>
                <a:spcPts val="0"/>
              </a:spcAft>
              <a:buFont typeface="Wingdings" panose="05000000000000000000" pitchFamily="2" charset="2"/>
              <a:buChar char="ü"/>
              <a:defRPr/>
            </a:pPr>
            <a:r>
              <a:rPr lang="fr-FR" sz="2000" b="0" dirty="0">
                <a:solidFill>
                  <a:prstClr val="black"/>
                </a:solidFill>
                <a:latin typeface="Calibri" panose="020F0502020204030204" pitchFamily="34" charset="0"/>
              </a:rPr>
              <a:t>m</a:t>
            </a:r>
            <a:r>
              <a:rPr lang="fr-FR" sz="2000" b="0" dirty="0" smtClean="0">
                <a:solidFill>
                  <a:prstClr val="black"/>
                </a:solidFill>
                <a:latin typeface="Calibri" panose="020F0502020204030204" pitchFamily="34" charset="0"/>
              </a:rPr>
              <a:t>ettre </a:t>
            </a:r>
            <a:r>
              <a:rPr lang="fr-FR" sz="2000" b="0" dirty="0">
                <a:solidFill>
                  <a:prstClr val="black"/>
                </a:solidFill>
                <a:latin typeface="Calibri" panose="020F0502020204030204" pitchFamily="34" charset="0"/>
              </a:rPr>
              <a:t>en pause, varier la vitesse </a:t>
            </a:r>
            <a:r>
              <a:rPr lang="fr-FR" sz="1600" b="0" dirty="0">
                <a:latin typeface="Calibri" panose="020F0502020204030204" pitchFamily="34" charset="0"/>
                <a:hlinkClick r:id="rId3"/>
              </a:rPr>
              <a:t>youtube.com/html5</a:t>
            </a:r>
            <a:endParaRPr lang="fr-FR" sz="1600" b="0" dirty="0">
              <a:solidFill>
                <a:prstClr val="black"/>
              </a:solidFill>
              <a:latin typeface="Calibri" panose="020F0502020204030204" pitchFamily="34" charset="0"/>
            </a:endParaRPr>
          </a:p>
        </p:txBody>
      </p:sp>
      <p:sp>
        <p:nvSpPr>
          <p:cNvPr id="8" name="TextBox 3"/>
          <p:cNvSpPr txBox="1"/>
          <p:nvPr/>
        </p:nvSpPr>
        <p:spPr>
          <a:xfrm>
            <a:off x="2659903" y="4617630"/>
            <a:ext cx="5152547" cy="369332"/>
          </a:xfrm>
          <a:prstGeom prst="rect">
            <a:avLst/>
          </a:prstGeom>
          <a:noFill/>
        </p:spPr>
        <p:txBody>
          <a:bodyPr wrap="square" rtlCol="0">
            <a:spAutoFit/>
          </a:bodyPr>
          <a:lstStyle/>
          <a:p>
            <a:pPr marL="457182" indent="-457182" defTabSz="449245"/>
            <a:r>
              <a:rPr lang="fr-FR" sz="2000" b="0" dirty="0">
                <a:solidFill>
                  <a:srgbClr val="C00000"/>
                </a:solidFill>
                <a:latin typeface="Calibri" panose="020F0502020204030204" pitchFamily="34" charset="0"/>
              </a:rPr>
              <a:t>Cours distribué sous licence </a:t>
            </a:r>
            <a:r>
              <a:rPr lang="fr-FR" sz="2000" b="0" dirty="0" err="1">
                <a:solidFill>
                  <a:srgbClr val="C00000"/>
                </a:solidFill>
                <a:latin typeface="Calibri" panose="020F0502020204030204" pitchFamily="34" charset="0"/>
              </a:rPr>
              <a:t>Creative</a:t>
            </a:r>
            <a:r>
              <a:rPr lang="fr-FR" sz="2000" b="0" dirty="0">
                <a:solidFill>
                  <a:srgbClr val="C00000"/>
                </a:solidFill>
                <a:latin typeface="Calibri" panose="020F0502020204030204" pitchFamily="34" charset="0"/>
              </a:rPr>
              <a:t> Commons </a:t>
            </a:r>
          </a:p>
        </p:txBody>
      </p:sp>
      <p:sp>
        <p:nvSpPr>
          <p:cNvPr id="9" name="TextBox 4"/>
          <p:cNvSpPr txBox="1"/>
          <p:nvPr/>
        </p:nvSpPr>
        <p:spPr>
          <a:xfrm>
            <a:off x="2843808" y="2497460"/>
            <a:ext cx="5976664" cy="2062103"/>
          </a:xfrm>
          <a:prstGeom prst="rect">
            <a:avLst/>
          </a:prstGeom>
          <a:noFill/>
        </p:spPr>
        <p:txBody>
          <a:bodyPr wrap="square" rtlCol="0">
            <a:spAutoFit/>
          </a:bodyPr>
          <a:lstStyle/>
          <a:p>
            <a:pPr fontAlgn="auto">
              <a:spcAft>
                <a:spcPts val="0"/>
              </a:spcAft>
              <a:defRPr/>
            </a:pPr>
            <a:r>
              <a:rPr lang="fr-FR" sz="2400" b="0" dirty="0">
                <a:solidFill>
                  <a:prstClr val="black"/>
                </a:solidFill>
                <a:latin typeface="Calibri" panose="020F0502020204030204" pitchFamily="34" charset="0"/>
                <a:hlinkClick r:id="rId4"/>
              </a:rPr>
              <a:t>gestiondeprojet.pm</a:t>
            </a:r>
            <a:r>
              <a:rPr lang="fr-FR" sz="2800" b="0" dirty="0">
                <a:solidFill>
                  <a:prstClr val="black"/>
                </a:solidFill>
                <a:latin typeface="Calibri" panose="020F0502020204030204" pitchFamily="34" charset="0"/>
              </a:rPr>
              <a:t> </a:t>
            </a:r>
          </a:p>
          <a:p>
            <a:pPr marL="699502" lvl="1" indent="-342900" fontAlgn="auto">
              <a:spcAft>
                <a:spcPts val="0"/>
              </a:spcAft>
              <a:buFont typeface="Wingdings" panose="05000000000000000000" pitchFamily="2" charset="2"/>
              <a:buChar char="ü"/>
              <a:defRPr/>
            </a:pPr>
            <a:r>
              <a:rPr lang="fr-FR" sz="2000" dirty="0">
                <a:solidFill>
                  <a:prstClr val="black"/>
                </a:solidFill>
                <a:latin typeface="Calibri" panose="020F0502020204030204" pitchFamily="34" charset="0"/>
              </a:rPr>
              <a:t>Originaux des diapositives, vidéos HD en téléchargement </a:t>
            </a:r>
          </a:p>
          <a:p>
            <a:pPr marL="699502" lvl="1" indent="-342900" fontAlgn="auto">
              <a:spcAft>
                <a:spcPts val="0"/>
              </a:spcAft>
              <a:buFont typeface="Wingdings" panose="05000000000000000000" pitchFamily="2" charset="2"/>
              <a:buChar char="ü"/>
              <a:defRPr/>
            </a:pPr>
            <a:r>
              <a:rPr lang="fr-FR" sz="2000" dirty="0">
                <a:solidFill>
                  <a:prstClr val="black"/>
                </a:solidFill>
                <a:latin typeface="Calibri" panose="020F0502020204030204" pitchFamily="34" charset="0"/>
              </a:rPr>
              <a:t>Quiz, modèles, exercices, prise de notes partagées</a:t>
            </a:r>
          </a:p>
          <a:p>
            <a:pPr marL="699502" lvl="1" indent="-342900" fontAlgn="auto">
              <a:spcAft>
                <a:spcPts val="0"/>
              </a:spcAft>
              <a:buFont typeface="Wingdings" panose="05000000000000000000" pitchFamily="2" charset="2"/>
              <a:buChar char="ü"/>
              <a:defRPr/>
            </a:pPr>
            <a:r>
              <a:rPr lang="fr-FR" sz="2000" dirty="0">
                <a:solidFill>
                  <a:prstClr val="black"/>
                </a:solidFill>
                <a:latin typeface="Calibri" panose="020F0502020204030204" pitchFamily="34" charset="0"/>
              </a:rPr>
              <a:t>Valider vos compétences : MOOC </a:t>
            </a:r>
            <a:r>
              <a:rPr lang="fr-FR" sz="2000" dirty="0" err="1">
                <a:solidFill>
                  <a:prstClr val="black"/>
                </a:solidFill>
                <a:latin typeface="Calibri" panose="020F0502020204030204" pitchFamily="34" charset="0"/>
              </a:rPr>
              <a:t>GdP</a:t>
            </a:r>
            <a:endParaRPr lang="fr-FR" sz="2000" dirty="0">
              <a:solidFill>
                <a:prstClr val="black"/>
              </a:solidFill>
              <a:latin typeface="Calibri" panose="020F0502020204030204" pitchFamily="34" charset="0"/>
            </a:endParaRPr>
          </a:p>
        </p:txBody>
      </p:sp>
      <p:pic>
        <p:nvPicPr>
          <p:cNvPr id="10" name="Shape 87"/>
          <p:cNvPicPr preferRelativeResize="0">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7596420" y="5007520"/>
            <a:ext cx="1430337"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ZoneTexte 14"/>
          <p:cNvSpPr txBox="1"/>
          <p:nvPr/>
        </p:nvSpPr>
        <p:spPr>
          <a:xfrm>
            <a:off x="352334" y="3112332"/>
            <a:ext cx="360000" cy="397032"/>
          </a:xfrm>
          <a:prstGeom prst="rect">
            <a:avLst/>
          </a:prstGeom>
          <a:noFill/>
        </p:spPr>
        <p:txBody>
          <a:bodyPr wrap="square" rtlCol="0">
            <a:spAutoFit/>
          </a:bodyPr>
          <a:lstStyle/>
          <a:p>
            <a:r>
              <a:rPr lang="fr-FR" b="0" dirty="0">
                <a:solidFill>
                  <a:srgbClr val="FF0000"/>
                </a:solidFill>
                <a:sym typeface="Wingdings" panose="05000000000000000000" pitchFamily="2" charset="2"/>
              </a:rPr>
              <a:t></a:t>
            </a:r>
            <a:endParaRPr lang="fr-FR" b="0" dirty="0">
              <a:solidFill>
                <a:srgbClr val="FF0000"/>
              </a:solidFill>
            </a:endParaRPr>
          </a:p>
        </p:txBody>
      </p:sp>
    </p:spTree>
    <p:extLst>
      <p:ext uri="{BB962C8B-B14F-4D97-AF65-F5344CB8AC3E}">
        <p14:creationId xmlns:p14="http://schemas.microsoft.com/office/powerpoint/2010/main" val="891668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nodePh="1">
                                  <p:stCondLst>
                                    <p:cond delay="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normAutofit/>
          </a:bodyPr>
          <a:lstStyle/>
          <a:p>
            <a:pPr lvl="0"/>
            <a:r>
              <a:rPr lang="fr-FR" dirty="0" smtClean="0"/>
              <a:t>Des réunions utiles ?</a:t>
            </a:r>
            <a:endParaRPr lang="fr-FR" dirty="0"/>
          </a:p>
        </p:txBody>
      </p:sp>
      <p:sp>
        <p:nvSpPr>
          <p:cNvPr id="208899" name="Rectangle 3"/>
          <p:cNvSpPr>
            <a:spLocks noGrp="1" noChangeArrowheads="1"/>
          </p:cNvSpPr>
          <p:nvPr>
            <p:ph idx="1"/>
          </p:nvPr>
        </p:nvSpPr>
        <p:spPr>
          <a:prstGeom prst="rect">
            <a:avLst/>
          </a:prstGeom>
        </p:spPr>
        <p:txBody>
          <a:bodyPr>
            <a:normAutofit lnSpcReduction="10000"/>
          </a:bodyPr>
          <a:lstStyle/>
          <a:p>
            <a:pPr marL="914400" lvl="1" indent="-457200" eaLnBrk="1" hangingPunct="1">
              <a:lnSpc>
                <a:spcPct val="200000"/>
              </a:lnSpc>
              <a:buClr>
                <a:schemeClr val="tx1"/>
              </a:buClr>
              <a:buAutoNum type="arabicPeriod" startAt="3"/>
              <a:defRPr/>
            </a:pPr>
            <a:r>
              <a:rPr lang="fr-FR" sz="1900" b="1" dirty="0" smtClean="0">
                <a:solidFill>
                  <a:schemeClr val="tx2">
                    <a:lumMod val="75000"/>
                  </a:schemeClr>
                </a:solidFill>
              </a:rPr>
              <a:t>P</a:t>
            </a:r>
            <a:r>
              <a:rPr lang="fr-FR" sz="2000" b="1" dirty="0" smtClean="0">
                <a:solidFill>
                  <a:schemeClr val="tx2">
                    <a:lumMod val="75000"/>
                  </a:schemeClr>
                </a:solidFill>
              </a:rPr>
              <a:t>réparer</a:t>
            </a:r>
            <a:r>
              <a:rPr lang="fr-FR" sz="2000" dirty="0" smtClean="0"/>
              <a:t> la réunion </a:t>
            </a:r>
          </a:p>
          <a:p>
            <a:pPr lvl="1">
              <a:lnSpc>
                <a:spcPct val="200000"/>
              </a:lnSpc>
              <a:defRPr/>
            </a:pPr>
            <a:r>
              <a:rPr lang="fr-FR" sz="1900" dirty="0">
                <a:solidFill>
                  <a:srgbClr val="000000"/>
                </a:solidFill>
              </a:rPr>
              <a:t>1h de réunion = 4h de préparation</a:t>
            </a:r>
          </a:p>
          <a:p>
            <a:pPr marL="914400" lvl="1" indent="-457200" eaLnBrk="1" hangingPunct="1">
              <a:lnSpc>
                <a:spcPct val="200000"/>
              </a:lnSpc>
              <a:spcBef>
                <a:spcPts val="1200"/>
              </a:spcBef>
              <a:buAutoNum type="arabicPeriod" startAt="4"/>
              <a:defRPr/>
            </a:pPr>
            <a:r>
              <a:rPr lang="fr-FR" sz="2000" dirty="0" smtClean="0"/>
              <a:t>Avant de commencer, </a:t>
            </a:r>
            <a:r>
              <a:rPr lang="fr-FR" sz="2000" b="1" dirty="0" smtClean="0">
                <a:solidFill>
                  <a:schemeClr val="tx2">
                    <a:lumMod val="75000"/>
                  </a:schemeClr>
                </a:solidFill>
              </a:rPr>
              <a:t>balayer les objectifs </a:t>
            </a:r>
            <a:r>
              <a:rPr lang="fr-FR" sz="2000" dirty="0" smtClean="0"/>
              <a:t>:</a:t>
            </a:r>
          </a:p>
          <a:p>
            <a:pPr lvl="1">
              <a:lnSpc>
                <a:spcPct val="200000"/>
              </a:lnSpc>
              <a:defRPr/>
            </a:pPr>
            <a:r>
              <a:rPr lang="fr-FR" sz="1900" dirty="0" smtClean="0">
                <a:solidFill>
                  <a:srgbClr val="000000"/>
                </a:solidFill>
              </a:rPr>
              <a:t>ordre du jour </a:t>
            </a:r>
          </a:p>
          <a:p>
            <a:pPr lvl="1">
              <a:lnSpc>
                <a:spcPct val="200000"/>
              </a:lnSpc>
              <a:defRPr/>
            </a:pPr>
            <a:r>
              <a:rPr lang="fr-FR" sz="1900" dirty="0" smtClean="0">
                <a:solidFill>
                  <a:srgbClr val="000000"/>
                </a:solidFill>
              </a:rPr>
              <a:t> tour de table</a:t>
            </a:r>
          </a:p>
          <a:p>
            <a:pPr lvl="1">
              <a:lnSpc>
                <a:spcPct val="200000"/>
              </a:lnSpc>
              <a:defRPr/>
            </a:pPr>
            <a:r>
              <a:rPr lang="fr-FR" sz="1900" dirty="0" smtClean="0">
                <a:solidFill>
                  <a:srgbClr val="000000"/>
                </a:solidFill>
              </a:rPr>
              <a:t> rappel des livrables et décisions précédentes</a:t>
            </a:r>
          </a:p>
        </p:txBody>
      </p:sp>
      <p:sp>
        <p:nvSpPr>
          <p:cNvPr id="7" name="ZoneTexte 6"/>
          <p:cNvSpPr txBox="1"/>
          <p:nvPr/>
        </p:nvSpPr>
        <p:spPr>
          <a:xfrm>
            <a:off x="346813" y="3180727"/>
            <a:ext cx="360040" cy="369332"/>
          </a:xfrm>
          <a:prstGeom prst="rect">
            <a:avLst/>
          </a:prstGeom>
          <a:noFill/>
        </p:spPr>
        <p:txBody>
          <a:bodyPr wrap="square" rtlCol="0">
            <a:spAutoFit/>
          </a:bodyPr>
          <a:lstStyle/>
          <a:p>
            <a:r>
              <a:rPr lang="fr-FR" b="1" dirty="0">
                <a:solidFill>
                  <a:srgbClr val="FF0000"/>
                </a:solidFill>
                <a:sym typeface="Wingdings" panose="05000000000000000000" pitchFamily="2" charset="2"/>
              </a:rPr>
              <a:t></a:t>
            </a:r>
            <a:endParaRPr lang="fr-FR" b="1" dirty="0">
              <a:solidFill>
                <a:srgbClr val="FF0000"/>
              </a:solidFill>
            </a:endParaRPr>
          </a:p>
        </p:txBody>
      </p:sp>
      <p:sp>
        <p:nvSpPr>
          <p:cNvPr id="2" name="Espace réservé du numéro de diapositive 1"/>
          <p:cNvSpPr>
            <a:spLocks noGrp="1"/>
          </p:cNvSpPr>
          <p:nvPr>
            <p:ph type="sldNum" sz="quarter" idx="10"/>
          </p:nvPr>
        </p:nvSpPr>
        <p:spPr/>
        <p:txBody>
          <a:bodyPr/>
          <a:lstStyle/>
          <a:p>
            <a:pPr>
              <a:defRPr/>
            </a:pPr>
            <a:fld id="{7F07B8DE-9430-46E8-A38B-5DA0DE501445}" type="slidenum">
              <a:rPr lang="fr-FR" smtClean="0"/>
              <a:pPr>
                <a:defRPr/>
              </a:pPr>
              <a:t>20</a:t>
            </a:fld>
            <a:endParaRPr lang="fr-FR"/>
          </a:p>
        </p:txBody>
      </p:sp>
      <p:sp>
        <p:nvSpPr>
          <p:cNvPr id="8" name="AutoShape 5"/>
          <p:cNvSpPr>
            <a:spLocks noChangeArrowheads="1"/>
          </p:cNvSpPr>
          <p:nvPr/>
        </p:nvSpPr>
        <p:spPr bwMode="auto">
          <a:xfrm>
            <a:off x="5940152" y="861029"/>
            <a:ext cx="2995318" cy="844343"/>
          </a:xfrm>
          <a:prstGeom prst="wedgeRectCallout">
            <a:avLst>
              <a:gd name="adj1" fmla="val -35549"/>
              <a:gd name="adj2" fmla="val 97987"/>
            </a:avLst>
          </a:prstGeom>
          <a:solidFill>
            <a:srgbClr val="FFFF00"/>
          </a:solidFill>
          <a:ln w="6350">
            <a:solidFill>
              <a:schemeClr val="tx1"/>
            </a:solidFill>
            <a:miter lim="800000"/>
            <a:headEnd/>
            <a:tailEnd/>
          </a:ln>
        </p:spPr>
        <p:txBody>
          <a:bodyPr/>
          <a:lstStyle/>
          <a:p>
            <a:pPr eaLnBrk="0" hangingPunct="0"/>
            <a:r>
              <a:rPr lang="fr-FR" sz="1600" dirty="0">
                <a:solidFill>
                  <a:sysClr val="windowText" lastClr="000000"/>
                </a:solidFill>
              </a:rPr>
              <a:t>Une réunion ne s’improvise pas, on y présente 1/un travail 2/de manière claire et efficace</a:t>
            </a:r>
          </a:p>
        </p:txBody>
      </p:sp>
    </p:spTree>
    <p:custDataLst>
      <p:tags r:id="rId1"/>
    </p:custDataLst>
    <p:extLst>
      <p:ext uri="{BB962C8B-B14F-4D97-AF65-F5344CB8AC3E}">
        <p14:creationId xmlns:p14="http://schemas.microsoft.com/office/powerpoint/2010/main" val="157110035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088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88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8899">
                                            <p:txEl>
                                              <p:pRg st="2" end="2"/>
                                            </p:txEl>
                                          </p:spTgt>
                                        </p:tgtEl>
                                        <p:attrNameLst>
                                          <p:attrName>style.visibility</p:attrName>
                                        </p:attrNameLst>
                                      </p:cBhvr>
                                      <p:to>
                                        <p:strVal val="visible"/>
                                      </p:to>
                                    </p:set>
                                  </p:childTnLst>
                                </p:cTn>
                              </p:par>
                              <p:par>
                                <p:cTn id="19" presetID="1" presetClass="exit" presetSubtype="0" fill="hold" grpId="1" nodeType="withEffect">
                                  <p:stCondLst>
                                    <p:cond delay="0"/>
                                  </p:stCondLst>
                                  <p:childTnLst>
                                    <p:set>
                                      <p:cBhvr>
                                        <p:cTn id="20" dur="1" fill="hold">
                                          <p:stCondLst>
                                            <p:cond delay="0"/>
                                          </p:stCondLst>
                                        </p:cTn>
                                        <p:tgtEl>
                                          <p:spTgt spid="8"/>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08899">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08899">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0889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pPr lvl="0">
              <a:defRPr/>
            </a:pPr>
            <a:r>
              <a:rPr lang="fr-FR" dirty="0" smtClean="0"/>
              <a:t>Efficacité d’une réunion</a:t>
            </a:r>
            <a:endParaRPr lang="fr-FR" dirty="0"/>
          </a:p>
        </p:txBody>
      </p:sp>
      <p:sp>
        <p:nvSpPr>
          <p:cNvPr id="208899" name="Rectangle 3"/>
          <p:cNvSpPr>
            <a:spLocks noGrp="1" noChangeArrowheads="1"/>
          </p:cNvSpPr>
          <p:nvPr>
            <p:ph idx="1"/>
          </p:nvPr>
        </p:nvSpPr>
        <p:spPr>
          <a:prstGeom prst="rect">
            <a:avLst/>
          </a:prstGeom>
        </p:spPr>
        <p:txBody>
          <a:bodyPr>
            <a:normAutofit lnSpcReduction="10000"/>
          </a:bodyPr>
          <a:lstStyle/>
          <a:p>
            <a:pPr marL="457200" indent="-457200">
              <a:lnSpc>
                <a:spcPct val="200000"/>
              </a:lnSpc>
              <a:defRPr/>
            </a:pPr>
            <a:r>
              <a:rPr lang="fr-FR" sz="2000" dirty="0" smtClean="0"/>
              <a:t>Deux rôles à tenir :</a:t>
            </a:r>
          </a:p>
          <a:p>
            <a:pPr lvl="1" eaLnBrk="1" hangingPunct="1">
              <a:defRPr/>
            </a:pPr>
            <a:r>
              <a:rPr lang="fr-FR" sz="2000" dirty="0" smtClean="0"/>
              <a:t>L’</a:t>
            </a:r>
            <a:r>
              <a:rPr lang="fr-FR" sz="2000" b="1" dirty="0" smtClean="0">
                <a:solidFill>
                  <a:schemeClr val="tx2">
                    <a:lumMod val="75000"/>
                  </a:schemeClr>
                </a:solidFill>
              </a:rPr>
              <a:t>animateur</a:t>
            </a:r>
            <a:r>
              <a:rPr lang="fr-FR" sz="2000" dirty="0"/>
              <a:t> </a:t>
            </a:r>
            <a:r>
              <a:rPr lang="fr-FR" sz="2000" dirty="0" smtClean="0"/>
              <a:t>: organisation, efficacité du temps, ordre de traitement des sujets</a:t>
            </a:r>
          </a:p>
          <a:p>
            <a:pPr lvl="1" eaLnBrk="1" hangingPunct="1">
              <a:defRPr/>
            </a:pPr>
            <a:r>
              <a:rPr lang="fr-FR" sz="2000" dirty="0" smtClean="0"/>
              <a:t>Le</a:t>
            </a:r>
            <a:r>
              <a:rPr lang="fr-FR" sz="2000" b="1" dirty="0" smtClean="0">
                <a:solidFill>
                  <a:schemeClr val="tx2">
                    <a:lumMod val="75000"/>
                  </a:schemeClr>
                </a:solidFill>
              </a:rPr>
              <a:t> secrétaire </a:t>
            </a:r>
            <a:r>
              <a:rPr lang="fr-FR" sz="2000" dirty="0" smtClean="0"/>
              <a:t>formalise ce qui a été dit, rédige et envoie le compte-rendu</a:t>
            </a:r>
          </a:p>
          <a:p>
            <a:pPr lvl="1" eaLnBrk="1" hangingPunct="1">
              <a:defRPr/>
            </a:pPr>
            <a:endParaRPr lang="fr-FR" sz="2000" dirty="0" smtClean="0"/>
          </a:p>
          <a:p>
            <a:pPr marL="457200" indent="-457200">
              <a:lnSpc>
                <a:spcPct val="200000"/>
              </a:lnSpc>
              <a:defRPr/>
            </a:pPr>
            <a:r>
              <a:rPr lang="fr-FR" sz="2000" dirty="0" smtClean="0"/>
              <a:t>Qu’est-ce qui a été décidé ? Concrètement ?</a:t>
            </a:r>
          </a:p>
          <a:p>
            <a:pPr lvl="1" eaLnBrk="1" hangingPunct="1">
              <a:defRPr/>
            </a:pPr>
            <a:r>
              <a:rPr lang="fr-FR" sz="2000" dirty="0" smtClean="0"/>
              <a:t>Un compte-rendu doit déboucher sur des </a:t>
            </a:r>
            <a:r>
              <a:rPr lang="fr-FR" sz="2000" b="1" dirty="0" smtClean="0">
                <a:solidFill>
                  <a:schemeClr val="tx2">
                    <a:lumMod val="75000"/>
                  </a:schemeClr>
                </a:solidFill>
              </a:rPr>
              <a:t>objectifs d’action </a:t>
            </a:r>
            <a:r>
              <a:rPr lang="fr-FR" sz="2000" dirty="0" smtClean="0"/>
              <a:t>précis</a:t>
            </a:r>
          </a:p>
          <a:p>
            <a:pPr lvl="1" eaLnBrk="1" hangingPunct="1">
              <a:defRPr/>
            </a:pPr>
            <a:r>
              <a:rPr lang="fr-FR" sz="2000" dirty="0" smtClean="0">
                <a:hlinkClick r:id="rId4"/>
              </a:rPr>
              <a:t>Check-list d’efficacité d’une réunion</a:t>
            </a:r>
            <a:endParaRPr lang="fr-FR" sz="2000" dirty="0" smtClean="0"/>
          </a:p>
        </p:txBody>
      </p:sp>
      <p:sp>
        <p:nvSpPr>
          <p:cNvPr id="7" name="ZoneTexte 6"/>
          <p:cNvSpPr txBox="1"/>
          <p:nvPr/>
        </p:nvSpPr>
        <p:spPr>
          <a:xfrm>
            <a:off x="346813" y="3552243"/>
            <a:ext cx="360040" cy="369332"/>
          </a:xfrm>
          <a:prstGeom prst="rect">
            <a:avLst/>
          </a:prstGeom>
          <a:noFill/>
        </p:spPr>
        <p:txBody>
          <a:bodyPr wrap="square" rtlCol="0">
            <a:spAutoFit/>
          </a:bodyPr>
          <a:lstStyle/>
          <a:p>
            <a:r>
              <a:rPr lang="fr-FR" b="1" dirty="0">
                <a:solidFill>
                  <a:srgbClr val="FF0000"/>
                </a:solidFill>
                <a:sym typeface="Wingdings" panose="05000000000000000000" pitchFamily="2" charset="2"/>
              </a:rPr>
              <a:t></a:t>
            </a:r>
            <a:endParaRPr lang="fr-FR" b="1" dirty="0">
              <a:solidFill>
                <a:srgbClr val="FF0000"/>
              </a:solidFill>
            </a:endParaRPr>
          </a:p>
        </p:txBody>
      </p:sp>
      <p:sp>
        <p:nvSpPr>
          <p:cNvPr id="2" name="Espace réservé du numéro de diapositive 1"/>
          <p:cNvSpPr>
            <a:spLocks noGrp="1"/>
          </p:cNvSpPr>
          <p:nvPr>
            <p:ph type="sldNum" sz="quarter" idx="10"/>
          </p:nvPr>
        </p:nvSpPr>
        <p:spPr/>
        <p:txBody>
          <a:bodyPr/>
          <a:lstStyle/>
          <a:p>
            <a:pPr>
              <a:defRPr/>
            </a:pPr>
            <a:fld id="{7F07B8DE-9430-46E8-A38B-5DA0DE501445}" type="slidenum">
              <a:rPr lang="fr-FR" smtClean="0"/>
              <a:pPr>
                <a:defRPr/>
              </a:pPr>
              <a:t>21</a:t>
            </a:fld>
            <a:endParaRPr lang="fr-FR"/>
          </a:p>
        </p:txBody>
      </p:sp>
    </p:spTree>
    <p:custDataLst>
      <p:tags r:id="rId1"/>
    </p:custDataLst>
    <p:extLst>
      <p:ext uri="{BB962C8B-B14F-4D97-AF65-F5344CB8AC3E}">
        <p14:creationId xmlns:p14="http://schemas.microsoft.com/office/powerpoint/2010/main" val="157110035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088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0889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0889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0889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889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889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prstGeom prst="rect">
            <a:avLst/>
          </a:prstGeom>
        </p:spPr>
        <p:txBody>
          <a:bodyPr/>
          <a:lstStyle/>
          <a:p>
            <a:r>
              <a:rPr lang="fr-FR" sz="2800" b="1" dirty="0" smtClean="0"/>
              <a:t> 4 types de réunion</a:t>
            </a:r>
          </a:p>
        </p:txBody>
      </p:sp>
      <p:sp>
        <p:nvSpPr>
          <p:cNvPr id="353283" name="Rectangle 3"/>
          <p:cNvSpPr>
            <a:spLocks noGrp="1" noChangeArrowheads="1"/>
          </p:cNvSpPr>
          <p:nvPr>
            <p:ph idx="1"/>
          </p:nvPr>
        </p:nvSpPr>
        <p:spPr>
          <a:xfrm>
            <a:off x="2699792" y="1417340"/>
            <a:ext cx="6173195" cy="3168352"/>
          </a:xfrm>
          <a:prstGeom prst="rect">
            <a:avLst/>
          </a:prstGeom>
        </p:spPr>
        <p:txBody>
          <a:bodyPr>
            <a:noAutofit/>
          </a:bodyPr>
          <a:lstStyle/>
          <a:p>
            <a:pPr marL="914400" lvl="1" indent="-457200">
              <a:lnSpc>
                <a:spcPct val="150000"/>
              </a:lnSpc>
              <a:buFont typeface="+mj-lt"/>
              <a:buAutoNum type="arabicPeriod"/>
            </a:pPr>
            <a:r>
              <a:rPr lang="fr-FR" dirty="0"/>
              <a:t>Réunion </a:t>
            </a:r>
            <a:r>
              <a:rPr lang="fr-FR" dirty="0" smtClean="0"/>
              <a:t>technique</a:t>
            </a:r>
          </a:p>
          <a:p>
            <a:pPr marL="914400" lvl="1" indent="-457200">
              <a:lnSpc>
                <a:spcPct val="150000"/>
              </a:lnSpc>
              <a:buFont typeface="+mj-lt"/>
              <a:buAutoNum type="arabicPeriod"/>
            </a:pPr>
            <a:r>
              <a:rPr lang="fr-FR" dirty="0">
                <a:latin typeface="+mn-lt"/>
              </a:rPr>
              <a:t>Réunion de chantier</a:t>
            </a:r>
          </a:p>
          <a:p>
            <a:pPr marL="914400" lvl="1" indent="-457200">
              <a:lnSpc>
                <a:spcPct val="150000"/>
              </a:lnSpc>
              <a:buFont typeface="+mj-lt"/>
              <a:buAutoNum type="arabicPeriod"/>
            </a:pPr>
            <a:r>
              <a:rPr lang="fr-FR" dirty="0"/>
              <a:t>Réunion </a:t>
            </a:r>
            <a:r>
              <a:rPr lang="fr-FR" dirty="0" smtClean="0"/>
              <a:t>d’avancement</a:t>
            </a:r>
          </a:p>
          <a:p>
            <a:pPr marL="914400" lvl="1" indent="-457200">
              <a:lnSpc>
                <a:spcPct val="150000"/>
              </a:lnSpc>
              <a:buFont typeface="+mj-lt"/>
              <a:buAutoNum type="arabicPeriod"/>
            </a:pPr>
            <a:r>
              <a:rPr lang="fr-FR" dirty="0"/>
              <a:t>Stand-up meeting</a:t>
            </a:r>
            <a:endParaRPr lang="fr-FR" dirty="0" smtClean="0"/>
          </a:p>
        </p:txBody>
      </p:sp>
      <p:sp>
        <p:nvSpPr>
          <p:cNvPr id="6" name="Text Box 179"/>
          <p:cNvSpPr txBox="1">
            <a:spLocks noChangeArrowheads="1"/>
          </p:cNvSpPr>
          <p:nvPr/>
        </p:nvSpPr>
        <p:spPr bwMode="auto">
          <a:xfrm>
            <a:off x="6732240" y="5364244"/>
            <a:ext cx="1858628" cy="27699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200">
                <a:solidFill>
                  <a:schemeClr val="tx1"/>
                </a:solidFill>
                <a:latin typeface="Times New Roman" pitchFamily="18" charset="0"/>
              </a:defRPr>
            </a:lvl1pPr>
            <a:lvl2pPr marL="742950" indent="-285750" eaLnBrk="0" hangingPunct="0">
              <a:defRPr sz="2200">
                <a:solidFill>
                  <a:schemeClr val="tx1"/>
                </a:solidFill>
                <a:latin typeface="Times New Roman" pitchFamily="18" charset="0"/>
              </a:defRPr>
            </a:lvl2pPr>
            <a:lvl3pPr marL="1143000" indent="-228600" eaLnBrk="0" hangingPunct="0">
              <a:defRPr sz="2200">
                <a:solidFill>
                  <a:schemeClr val="tx1"/>
                </a:solidFill>
                <a:latin typeface="Times New Roman" pitchFamily="18" charset="0"/>
              </a:defRPr>
            </a:lvl3pPr>
            <a:lvl4pPr marL="1600200" indent="-228600" eaLnBrk="0" hangingPunct="0">
              <a:defRPr sz="2200">
                <a:solidFill>
                  <a:schemeClr val="tx1"/>
                </a:solidFill>
                <a:latin typeface="Times New Roman" pitchFamily="18" charset="0"/>
              </a:defRPr>
            </a:lvl4pPr>
            <a:lvl5pPr marL="2057400" indent="-228600" eaLnBrk="0" hangingPunct="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gn="r" eaLnBrk="1" hangingPunct="1">
              <a:spcBef>
                <a:spcPct val="50000"/>
              </a:spcBef>
            </a:pPr>
            <a:r>
              <a:rPr lang="fr-FR" sz="1200" dirty="0"/>
              <a:t>Image </a:t>
            </a:r>
            <a:r>
              <a:rPr lang="fr-FR" sz="1200" dirty="0" smtClean="0"/>
              <a:t>cc-by : </a:t>
            </a:r>
            <a:r>
              <a:rPr lang="fr-FR" sz="1200" dirty="0">
                <a:hlinkClick r:id="rId4"/>
              </a:rPr>
              <a:t>Source</a:t>
            </a:r>
            <a:endParaRPr lang="fr-FR" sz="1200" dirty="0"/>
          </a:p>
        </p:txBody>
      </p:sp>
      <p:sp>
        <p:nvSpPr>
          <p:cNvPr id="10" name="ZoneTexte 9"/>
          <p:cNvSpPr txBox="1"/>
          <p:nvPr/>
        </p:nvSpPr>
        <p:spPr>
          <a:xfrm>
            <a:off x="346813" y="3916928"/>
            <a:ext cx="360040" cy="369332"/>
          </a:xfrm>
          <a:prstGeom prst="rect">
            <a:avLst/>
          </a:prstGeom>
          <a:noFill/>
        </p:spPr>
        <p:txBody>
          <a:bodyPr wrap="square" rtlCol="0">
            <a:spAutoFit/>
          </a:bodyPr>
          <a:lstStyle/>
          <a:p>
            <a:r>
              <a:rPr lang="fr-FR" b="1" dirty="0">
                <a:solidFill>
                  <a:srgbClr val="FF0000"/>
                </a:solidFill>
                <a:sym typeface="Wingdings" panose="05000000000000000000" pitchFamily="2" charset="2"/>
              </a:rPr>
              <a:t></a:t>
            </a:r>
            <a:endParaRPr lang="fr-FR" b="1" dirty="0">
              <a:solidFill>
                <a:srgbClr val="FF0000"/>
              </a:solidFill>
            </a:endParaRPr>
          </a:p>
        </p:txBody>
      </p:sp>
      <p:sp>
        <p:nvSpPr>
          <p:cNvPr id="2" name="Espace réservé du numéro de diapositive 1"/>
          <p:cNvSpPr>
            <a:spLocks noGrp="1"/>
          </p:cNvSpPr>
          <p:nvPr>
            <p:ph type="sldNum" sz="quarter" idx="10"/>
          </p:nvPr>
        </p:nvSpPr>
        <p:spPr/>
        <p:txBody>
          <a:bodyPr/>
          <a:lstStyle/>
          <a:p>
            <a:pPr>
              <a:defRPr/>
            </a:pPr>
            <a:fld id="{7F07B8DE-9430-46E8-A38B-5DA0DE501445}" type="slidenum">
              <a:rPr lang="fr-FR" smtClean="0"/>
              <a:pPr>
                <a:defRPr/>
              </a:pPr>
              <a:t>22</a:t>
            </a:fld>
            <a:endParaRPr lang="fr-FR"/>
          </a:p>
        </p:txBody>
      </p:sp>
    </p:spTree>
    <p:custDataLst>
      <p:tags r:id="rId1"/>
    </p:custDataLst>
    <p:extLst>
      <p:ext uri="{BB962C8B-B14F-4D97-AF65-F5344CB8AC3E}">
        <p14:creationId xmlns:p14="http://schemas.microsoft.com/office/powerpoint/2010/main" val="307448437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32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32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328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5328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upload.wikimedia.org/wikipedia/commons/4/49/Nine-partners-meeting-house.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477" t="1941" r="2792" b="9871"/>
          <a:stretch/>
        </p:blipFill>
        <p:spPr bwMode="auto">
          <a:xfrm>
            <a:off x="5580112" y="841276"/>
            <a:ext cx="3456384" cy="2304256"/>
          </a:xfrm>
          <a:prstGeom prst="rect">
            <a:avLst/>
          </a:prstGeom>
          <a:noFill/>
          <a:extLst>
            <a:ext uri="{909E8E84-426E-40DD-AFC4-6F175D3DCCD1}">
              <a14:hiddenFill xmlns:a14="http://schemas.microsoft.com/office/drawing/2010/main">
                <a:solidFill>
                  <a:srgbClr val="FFFFFF"/>
                </a:solidFill>
              </a14:hiddenFill>
            </a:ext>
          </a:extLst>
        </p:spPr>
      </p:pic>
      <p:sp>
        <p:nvSpPr>
          <p:cNvPr id="9218" name="Rectangle 2"/>
          <p:cNvSpPr>
            <a:spLocks noGrp="1" noChangeArrowheads="1"/>
          </p:cNvSpPr>
          <p:nvPr>
            <p:ph type="title"/>
          </p:nvPr>
        </p:nvSpPr>
        <p:spPr>
          <a:prstGeom prst="rect">
            <a:avLst/>
          </a:prstGeom>
        </p:spPr>
        <p:txBody>
          <a:bodyPr/>
          <a:lstStyle/>
          <a:p>
            <a:r>
              <a:rPr lang="fr-FR" sz="2800" b="1" smtClean="0"/>
              <a:t> Réunion technique</a:t>
            </a:r>
            <a:endParaRPr lang="fr-FR" sz="2800" b="1" dirty="0" smtClean="0"/>
          </a:p>
        </p:txBody>
      </p:sp>
      <p:sp>
        <p:nvSpPr>
          <p:cNvPr id="353283" name="Rectangle 3"/>
          <p:cNvSpPr>
            <a:spLocks noGrp="1" noChangeArrowheads="1"/>
          </p:cNvSpPr>
          <p:nvPr>
            <p:ph idx="1"/>
          </p:nvPr>
        </p:nvSpPr>
        <p:spPr>
          <a:xfrm>
            <a:off x="2714612" y="3143252"/>
            <a:ext cx="6173195" cy="2071702"/>
          </a:xfrm>
          <a:prstGeom prst="rect">
            <a:avLst/>
          </a:prstGeom>
        </p:spPr>
        <p:txBody>
          <a:bodyPr>
            <a:normAutofit lnSpcReduction="10000"/>
          </a:bodyPr>
          <a:lstStyle/>
          <a:p>
            <a:pPr lvl="1" eaLnBrk="1" hangingPunct="1">
              <a:lnSpc>
                <a:spcPct val="150000"/>
              </a:lnSpc>
            </a:pPr>
            <a:r>
              <a:rPr lang="fr-FR" sz="2000" b="1" dirty="0" smtClean="0"/>
              <a:t>But</a:t>
            </a:r>
            <a:r>
              <a:rPr lang="fr-FR" sz="2000" dirty="0" smtClean="0"/>
              <a:t> : approfondir des points précis, résoudre un problème</a:t>
            </a:r>
          </a:p>
          <a:p>
            <a:pPr lvl="1" eaLnBrk="1" hangingPunct="1"/>
            <a:r>
              <a:rPr lang="fr-FR" sz="2000" b="1" dirty="0" smtClean="0"/>
              <a:t>Séquence</a:t>
            </a:r>
            <a:r>
              <a:rPr lang="fr-FR" sz="2000" dirty="0" smtClean="0"/>
              <a:t> : ordre du jour, traitement point par point, objectifs pour la prochaine fois</a:t>
            </a:r>
          </a:p>
          <a:p>
            <a:pPr lvl="1" eaLnBrk="1" hangingPunct="1">
              <a:lnSpc>
                <a:spcPct val="150000"/>
              </a:lnSpc>
            </a:pPr>
            <a:r>
              <a:rPr lang="fr-FR" sz="2000" b="1" dirty="0" smtClean="0"/>
              <a:t>Durée</a:t>
            </a:r>
            <a:r>
              <a:rPr lang="fr-FR" sz="2000" dirty="0" smtClean="0"/>
              <a:t> : peut prendre du temps !</a:t>
            </a:r>
          </a:p>
          <a:p>
            <a:pPr lvl="1" eaLnBrk="1" hangingPunct="1">
              <a:lnSpc>
                <a:spcPct val="150000"/>
              </a:lnSpc>
            </a:pPr>
            <a:endParaRPr lang="fr-FR" sz="2000" dirty="0" smtClean="0"/>
          </a:p>
          <a:p>
            <a:pPr lvl="1" eaLnBrk="1" hangingPunct="1">
              <a:lnSpc>
                <a:spcPct val="150000"/>
              </a:lnSpc>
            </a:pPr>
            <a:endParaRPr lang="fr-FR" sz="2000" dirty="0" smtClean="0"/>
          </a:p>
        </p:txBody>
      </p:sp>
      <p:sp>
        <p:nvSpPr>
          <p:cNvPr id="6" name="Text Box 179"/>
          <p:cNvSpPr txBox="1">
            <a:spLocks noChangeArrowheads="1"/>
          </p:cNvSpPr>
          <p:nvPr/>
        </p:nvSpPr>
        <p:spPr bwMode="auto">
          <a:xfrm>
            <a:off x="6732240" y="5364244"/>
            <a:ext cx="1858628" cy="27699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200">
                <a:solidFill>
                  <a:schemeClr val="tx1"/>
                </a:solidFill>
                <a:latin typeface="Times New Roman" pitchFamily="18" charset="0"/>
              </a:defRPr>
            </a:lvl1pPr>
            <a:lvl2pPr marL="742950" indent="-285750" eaLnBrk="0" hangingPunct="0">
              <a:defRPr sz="2200">
                <a:solidFill>
                  <a:schemeClr val="tx1"/>
                </a:solidFill>
                <a:latin typeface="Times New Roman" pitchFamily="18" charset="0"/>
              </a:defRPr>
            </a:lvl2pPr>
            <a:lvl3pPr marL="1143000" indent="-228600" eaLnBrk="0" hangingPunct="0">
              <a:defRPr sz="2200">
                <a:solidFill>
                  <a:schemeClr val="tx1"/>
                </a:solidFill>
                <a:latin typeface="Times New Roman" pitchFamily="18" charset="0"/>
              </a:defRPr>
            </a:lvl3pPr>
            <a:lvl4pPr marL="1600200" indent="-228600" eaLnBrk="0" hangingPunct="0">
              <a:defRPr sz="2200">
                <a:solidFill>
                  <a:schemeClr val="tx1"/>
                </a:solidFill>
                <a:latin typeface="Times New Roman" pitchFamily="18" charset="0"/>
              </a:defRPr>
            </a:lvl4pPr>
            <a:lvl5pPr marL="2057400" indent="-228600" eaLnBrk="0" hangingPunct="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gn="r" eaLnBrk="1" hangingPunct="1">
              <a:spcBef>
                <a:spcPct val="50000"/>
              </a:spcBef>
            </a:pPr>
            <a:r>
              <a:rPr lang="fr-FR" sz="1200" dirty="0"/>
              <a:t>Image </a:t>
            </a:r>
            <a:r>
              <a:rPr lang="fr-FR" sz="1200" dirty="0" smtClean="0"/>
              <a:t>cc-by : </a:t>
            </a:r>
            <a:r>
              <a:rPr lang="fr-FR" sz="1200" dirty="0">
                <a:hlinkClick r:id="rId5"/>
              </a:rPr>
              <a:t>Source</a:t>
            </a:r>
            <a:endParaRPr lang="fr-FR" sz="1200" dirty="0"/>
          </a:p>
        </p:txBody>
      </p:sp>
      <p:sp>
        <p:nvSpPr>
          <p:cNvPr id="7" name="Rectangle 3"/>
          <p:cNvSpPr txBox="1">
            <a:spLocks noChangeArrowheads="1"/>
          </p:cNvSpPr>
          <p:nvPr/>
        </p:nvSpPr>
        <p:spPr>
          <a:xfrm>
            <a:off x="2704884" y="1585431"/>
            <a:ext cx="3168352" cy="172412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fr-FR" sz="2000" b="1" dirty="0" smtClean="0"/>
              <a:t>Participants</a:t>
            </a:r>
            <a:r>
              <a:rPr lang="fr-FR" sz="2000" dirty="0" smtClean="0"/>
              <a:t> : membre(s) de l’équipe concernés, spécialistes du domaine, client…</a:t>
            </a:r>
          </a:p>
        </p:txBody>
      </p:sp>
      <p:sp>
        <p:nvSpPr>
          <p:cNvPr id="10" name="ZoneTexte 9"/>
          <p:cNvSpPr txBox="1"/>
          <p:nvPr/>
        </p:nvSpPr>
        <p:spPr>
          <a:xfrm>
            <a:off x="346813" y="3916928"/>
            <a:ext cx="360040" cy="369332"/>
          </a:xfrm>
          <a:prstGeom prst="rect">
            <a:avLst/>
          </a:prstGeom>
          <a:noFill/>
        </p:spPr>
        <p:txBody>
          <a:bodyPr wrap="square" rtlCol="0">
            <a:spAutoFit/>
          </a:bodyPr>
          <a:lstStyle/>
          <a:p>
            <a:r>
              <a:rPr lang="fr-FR" b="1" dirty="0">
                <a:solidFill>
                  <a:srgbClr val="FF0000"/>
                </a:solidFill>
                <a:sym typeface="Wingdings" panose="05000000000000000000" pitchFamily="2" charset="2"/>
              </a:rPr>
              <a:t></a:t>
            </a:r>
            <a:endParaRPr lang="fr-FR" b="1" dirty="0">
              <a:solidFill>
                <a:srgbClr val="FF0000"/>
              </a:solidFill>
            </a:endParaRPr>
          </a:p>
        </p:txBody>
      </p:sp>
      <p:sp>
        <p:nvSpPr>
          <p:cNvPr id="2" name="Espace réservé du numéro de diapositive 1"/>
          <p:cNvSpPr>
            <a:spLocks noGrp="1"/>
          </p:cNvSpPr>
          <p:nvPr>
            <p:ph type="sldNum" sz="quarter" idx="10"/>
          </p:nvPr>
        </p:nvSpPr>
        <p:spPr/>
        <p:txBody>
          <a:bodyPr/>
          <a:lstStyle/>
          <a:p>
            <a:pPr>
              <a:defRPr/>
            </a:pPr>
            <a:fld id="{7F07B8DE-9430-46E8-A38B-5DA0DE501445}" type="slidenum">
              <a:rPr lang="fr-FR" smtClean="0"/>
              <a:pPr>
                <a:defRPr/>
              </a:pPr>
              <a:t>23</a:t>
            </a:fld>
            <a:endParaRPr lang="fr-FR"/>
          </a:p>
        </p:txBody>
      </p:sp>
      <p:grpSp>
        <p:nvGrpSpPr>
          <p:cNvPr id="9" name="Groupe 8"/>
          <p:cNvGrpSpPr/>
          <p:nvPr/>
        </p:nvGrpSpPr>
        <p:grpSpPr>
          <a:xfrm>
            <a:off x="4624704" y="3502500"/>
            <a:ext cx="2693791" cy="461665"/>
            <a:chOff x="4211960" y="4721873"/>
            <a:chExt cx="2693791" cy="461665"/>
          </a:xfrm>
        </p:grpSpPr>
        <p:sp>
          <p:nvSpPr>
            <p:cNvPr id="11" name="Text Box 6"/>
            <p:cNvSpPr txBox="1">
              <a:spLocks noChangeArrowheads="1"/>
            </p:cNvSpPr>
            <p:nvPr/>
          </p:nvSpPr>
          <p:spPr bwMode="auto">
            <a:xfrm>
              <a:off x="4942791" y="4721873"/>
              <a:ext cx="1962960"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200">
                  <a:solidFill>
                    <a:schemeClr val="tx1"/>
                  </a:solidFill>
                  <a:latin typeface="Times New Roman" pitchFamily="18" charset="0"/>
                </a:defRPr>
              </a:lvl1pPr>
              <a:lvl2pPr marL="742950" indent="-285750" eaLnBrk="0" hangingPunct="0">
                <a:defRPr sz="2200">
                  <a:solidFill>
                    <a:schemeClr val="tx1"/>
                  </a:solidFill>
                  <a:latin typeface="Times New Roman" pitchFamily="18" charset="0"/>
                </a:defRPr>
              </a:lvl2pPr>
              <a:lvl3pPr marL="1143000" indent="-228600" eaLnBrk="0" hangingPunct="0">
                <a:defRPr sz="2200">
                  <a:solidFill>
                    <a:schemeClr val="tx1"/>
                  </a:solidFill>
                  <a:latin typeface="Times New Roman" pitchFamily="18" charset="0"/>
                </a:defRPr>
              </a:lvl3pPr>
              <a:lvl4pPr marL="1600200" indent="-228600" eaLnBrk="0" hangingPunct="0">
                <a:defRPr sz="2200">
                  <a:solidFill>
                    <a:schemeClr val="tx1"/>
                  </a:solidFill>
                  <a:latin typeface="Times New Roman" pitchFamily="18" charset="0"/>
                </a:defRPr>
              </a:lvl4pPr>
              <a:lvl5pPr marL="2057400" indent="-228600" eaLnBrk="0" hangingPunct="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spcBef>
                  <a:spcPct val="50000"/>
                </a:spcBef>
              </a:pPr>
              <a:r>
                <a:rPr lang="fr-FR" sz="1200" dirty="0" smtClean="0"/>
                <a:t>Voir</a:t>
              </a:r>
              <a:r>
                <a:rPr lang="fr-FR" sz="1200" dirty="0" smtClean="0">
                  <a:solidFill>
                    <a:srgbClr val="000099"/>
                  </a:solidFill>
                </a:rPr>
                <a:t> </a:t>
              </a:r>
              <a:r>
                <a:rPr lang="fr-FR" sz="1200" dirty="0" smtClean="0">
                  <a:solidFill>
                    <a:srgbClr val="800000"/>
                  </a:solidFill>
                  <a:hlinkClick r:id="rId6"/>
                </a:rPr>
                <a:t>module « Méthodologie de résolution de problème</a:t>
              </a:r>
              <a:r>
                <a:rPr lang="fr-FR" sz="1200" dirty="0">
                  <a:solidFill>
                    <a:srgbClr val="800000"/>
                  </a:solidFill>
                  <a:hlinkClick r:id="rId6"/>
                </a:rPr>
                <a:t> »</a:t>
              </a:r>
              <a:endParaRPr lang="fr-FR" sz="1200" dirty="0">
                <a:solidFill>
                  <a:srgbClr val="800000"/>
                </a:solidFill>
              </a:endParaRPr>
            </a:p>
          </p:txBody>
        </p:sp>
        <p:cxnSp>
          <p:nvCxnSpPr>
            <p:cNvPr id="12" name="Connecteur droit avec flèche 11"/>
            <p:cNvCxnSpPr/>
            <p:nvPr/>
          </p:nvCxnSpPr>
          <p:spPr>
            <a:xfrm flipV="1">
              <a:off x="4211960" y="4945732"/>
              <a:ext cx="648072" cy="15031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4270038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3283">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53283">
                                            <p:txEl>
                                              <p:pRg st="1" end="1"/>
                                            </p:txEl>
                                          </p:spTgt>
                                        </p:tgtEl>
                                        <p:attrNameLst>
                                          <p:attrName>style.visibility</p:attrName>
                                        </p:attrNameLst>
                                      </p:cBhvr>
                                      <p:to>
                                        <p:strVal val="visible"/>
                                      </p:to>
                                    </p:set>
                                  </p:childTnLst>
                                </p:cTn>
                              </p:par>
                              <p:par>
                                <p:cTn id="23" presetID="1" presetClass="exit" presetSubtype="0" fill="hold" nodeType="withEffect">
                                  <p:stCondLst>
                                    <p:cond delay="0"/>
                                  </p:stCondLst>
                                  <p:childTnLst>
                                    <p:set>
                                      <p:cBhvr>
                                        <p:cTn id="24" dur="1" fill="hold">
                                          <p:stCondLst>
                                            <p:cond delay="0"/>
                                          </p:stCondLst>
                                        </p:cTn>
                                        <p:tgtEl>
                                          <p:spTgt spid="9"/>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53283">
                                            <p:txEl>
                                              <p:pRg st="2" end="2"/>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p:txBody>
          <a:bodyPr/>
          <a:lstStyle/>
          <a:p>
            <a:r>
              <a:rPr lang="fr-FR" dirty="0" smtClean="0"/>
              <a:t>Réunion de chantier</a:t>
            </a:r>
            <a:endParaRPr lang="fr-FR" dirty="0"/>
          </a:p>
        </p:txBody>
      </p:sp>
      <p:sp>
        <p:nvSpPr>
          <p:cNvPr id="353283" name="Rectangle 3"/>
          <p:cNvSpPr>
            <a:spLocks noGrp="1" noChangeArrowheads="1"/>
          </p:cNvSpPr>
          <p:nvPr>
            <p:ph idx="1"/>
          </p:nvPr>
        </p:nvSpPr>
        <p:spPr>
          <a:xfrm>
            <a:off x="2714612" y="3001516"/>
            <a:ext cx="6173195" cy="2592288"/>
          </a:xfrm>
          <a:prstGeom prst="rect">
            <a:avLst/>
          </a:prstGeom>
        </p:spPr>
        <p:txBody>
          <a:bodyPr>
            <a:normAutofit lnSpcReduction="10000"/>
          </a:bodyPr>
          <a:lstStyle/>
          <a:p>
            <a:pPr lvl="1"/>
            <a:r>
              <a:rPr lang="fr-FR" sz="2000" b="1" dirty="0" smtClean="0"/>
              <a:t>Participants</a:t>
            </a:r>
            <a:r>
              <a:rPr lang="fr-FR" sz="2000" dirty="0" smtClean="0"/>
              <a:t> : le chef de projet, les responsables de l’équipe, le client, les décideurs, le comité de pilotage…</a:t>
            </a:r>
          </a:p>
          <a:p>
            <a:pPr lvl="1" eaLnBrk="1" hangingPunct="1">
              <a:lnSpc>
                <a:spcPct val="150000"/>
              </a:lnSpc>
            </a:pPr>
            <a:r>
              <a:rPr lang="fr-FR" sz="2000" b="1" dirty="0" smtClean="0"/>
              <a:t>But</a:t>
            </a:r>
            <a:r>
              <a:rPr lang="fr-FR" sz="2000" dirty="0" smtClean="0"/>
              <a:t> : présenter l’essentiel : avancement, résultats ..</a:t>
            </a:r>
          </a:p>
          <a:p>
            <a:pPr lvl="1" eaLnBrk="1" hangingPunct="1"/>
            <a:r>
              <a:rPr lang="fr-FR" sz="2000" b="1" dirty="0" smtClean="0"/>
              <a:t>Séquence</a:t>
            </a:r>
            <a:r>
              <a:rPr lang="fr-FR" sz="2000" dirty="0" smtClean="0"/>
              <a:t> : ordre du jour, présentation, questions, (délibération), décisions</a:t>
            </a:r>
          </a:p>
          <a:p>
            <a:pPr lvl="1" eaLnBrk="1" hangingPunct="1">
              <a:lnSpc>
                <a:spcPct val="150000"/>
              </a:lnSpc>
            </a:pPr>
            <a:r>
              <a:rPr lang="fr-FR" sz="2000" b="1" dirty="0" smtClean="0"/>
              <a:t>Durée</a:t>
            </a:r>
            <a:r>
              <a:rPr lang="fr-FR" sz="2000" dirty="0" smtClean="0"/>
              <a:t> : jamais plus d’une heure</a:t>
            </a:r>
          </a:p>
          <a:p>
            <a:pPr lvl="1" eaLnBrk="1" hangingPunct="1">
              <a:lnSpc>
                <a:spcPct val="150000"/>
              </a:lnSpc>
            </a:pPr>
            <a:endParaRPr lang="fr-FR" sz="2000" dirty="0" smtClean="0"/>
          </a:p>
          <a:p>
            <a:pPr lvl="1" eaLnBrk="1" hangingPunct="1">
              <a:lnSpc>
                <a:spcPct val="150000"/>
              </a:lnSpc>
            </a:pPr>
            <a:endParaRPr lang="fr-FR" sz="2000" dirty="0" smtClean="0"/>
          </a:p>
        </p:txBody>
      </p:sp>
      <p:sp>
        <p:nvSpPr>
          <p:cNvPr id="6" name="Text Box 179"/>
          <p:cNvSpPr txBox="1">
            <a:spLocks noChangeArrowheads="1"/>
          </p:cNvSpPr>
          <p:nvPr/>
        </p:nvSpPr>
        <p:spPr bwMode="auto">
          <a:xfrm>
            <a:off x="6732240" y="5480596"/>
            <a:ext cx="1858628" cy="27699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200">
                <a:solidFill>
                  <a:schemeClr val="tx1"/>
                </a:solidFill>
                <a:latin typeface="Times New Roman" pitchFamily="18" charset="0"/>
              </a:defRPr>
            </a:lvl1pPr>
            <a:lvl2pPr marL="742950" indent="-285750" eaLnBrk="0" hangingPunct="0">
              <a:defRPr sz="2200">
                <a:solidFill>
                  <a:schemeClr val="tx1"/>
                </a:solidFill>
                <a:latin typeface="Times New Roman" pitchFamily="18" charset="0"/>
              </a:defRPr>
            </a:lvl2pPr>
            <a:lvl3pPr marL="1143000" indent="-228600" eaLnBrk="0" hangingPunct="0">
              <a:defRPr sz="2200">
                <a:solidFill>
                  <a:schemeClr val="tx1"/>
                </a:solidFill>
                <a:latin typeface="Times New Roman" pitchFamily="18" charset="0"/>
              </a:defRPr>
            </a:lvl3pPr>
            <a:lvl4pPr marL="1600200" indent="-228600" eaLnBrk="0" hangingPunct="0">
              <a:defRPr sz="2200">
                <a:solidFill>
                  <a:schemeClr val="tx1"/>
                </a:solidFill>
                <a:latin typeface="Times New Roman" pitchFamily="18" charset="0"/>
              </a:defRPr>
            </a:lvl4pPr>
            <a:lvl5pPr marL="2057400" indent="-228600" eaLnBrk="0" hangingPunct="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gn="r" eaLnBrk="1" hangingPunct="1">
              <a:spcBef>
                <a:spcPct val="50000"/>
              </a:spcBef>
            </a:pPr>
            <a:r>
              <a:rPr lang="fr-FR" sz="1200" dirty="0"/>
              <a:t>Image </a:t>
            </a:r>
            <a:r>
              <a:rPr lang="fr-FR" sz="1200" dirty="0" smtClean="0"/>
              <a:t>cc-by : </a:t>
            </a:r>
            <a:r>
              <a:rPr lang="fr-FR" sz="1200" dirty="0">
                <a:hlinkClick r:id="rId4"/>
              </a:rPr>
              <a:t>Source</a:t>
            </a:r>
            <a:endParaRPr lang="fr-FR" sz="1200" dirty="0"/>
          </a:p>
        </p:txBody>
      </p:sp>
      <p:pic>
        <p:nvPicPr>
          <p:cNvPr id="2" name="Imag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11301" y="830762"/>
            <a:ext cx="3379816" cy="2026738"/>
          </a:xfrm>
          <a:prstGeom prst="rect">
            <a:avLst/>
          </a:prstGeom>
        </p:spPr>
      </p:pic>
      <p:sp>
        <p:nvSpPr>
          <p:cNvPr id="9" name="ZoneTexte 8"/>
          <p:cNvSpPr txBox="1"/>
          <p:nvPr/>
        </p:nvSpPr>
        <p:spPr>
          <a:xfrm>
            <a:off x="346813" y="3916928"/>
            <a:ext cx="360040" cy="369332"/>
          </a:xfrm>
          <a:prstGeom prst="rect">
            <a:avLst/>
          </a:prstGeom>
          <a:noFill/>
        </p:spPr>
        <p:txBody>
          <a:bodyPr wrap="square" rtlCol="0">
            <a:spAutoFit/>
          </a:bodyPr>
          <a:lstStyle/>
          <a:p>
            <a:r>
              <a:rPr lang="fr-FR" b="1" dirty="0">
                <a:solidFill>
                  <a:srgbClr val="FF0000"/>
                </a:solidFill>
                <a:sym typeface="Wingdings" panose="05000000000000000000" pitchFamily="2" charset="2"/>
              </a:rPr>
              <a:t></a:t>
            </a:r>
            <a:endParaRPr lang="fr-FR" b="1" dirty="0">
              <a:solidFill>
                <a:srgbClr val="FF0000"/>
              </a:solidFill>
            </a:endParaRPr>
          </a:p>
        </p:txBody>
      </p:sp>
      <p:sp>
        <p:nvSpPr>
          <p:cNvPr id="3" name="Espace réservé du numéro de diapositive 2"/>
          <p:cNvSpPr>
            <a:spLocks noGrp="1"/>
          </p:cNvSpPr>
          <p:nvPr>
            <p:ph type="sldNum" sz="quarter" idx="10"/>
          </p:nvPr>
        </p:nvSpPr>
        <p:spPr/>
        <p:txBody>
          <a:bodyPr/>
          <a:lstStyle/>
          <a:p>
            <a:pPr>
              <a:defRPr/>
            </a:pPr>
            <a:fld id="{7F07B8DE-9430-46E8-A38B-5DA0DE501445}" type="slidenum">
              <a:rPr lang="fr-FR" smtClean="0"/>
              <a:pPr>
                <a:defRPr/>
              </a:pPr>
              <a:t>24</a:t>
            </a:fld>
            <a:endParaRPr lang="fr-FR"/>
          </a:p>
        </p:txBody>
      </p:sp>
    </p:spTree>
    <p:custDataLst>
      <p:tags r:id="rId1"/>
    </p:custDataLst>
    <p:extLst>
      <p:ext uri="{BB962C8B-B14F-4D97-AF65-F5344CB8AC3E}">
        <p14:creationId xmlns:p14="http://schemas.microsoft.com/office/powerpoint/2010/main" val="4270038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532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5328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5328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5328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p:cNvSpPr>
            <a:spLocks noGrp="1"/>
          </p:cNvSpPr>
          <p:nvPr>
            <p:ph type="title"/>
          </p:nvPr>
        </p:nvSpPr>
        <p:spPr/>
        <p:txBody>
          <a:bodyPr/>
          <a:lstStyle/>
          <a:p>
            <a:r>
              <a:rPr lang="fr-FR" dirty="0" smtClean="0"/>
              <a:t>Réunion d’avancement</a:t>
            </a:r>
            <a:endParaRPr lang="fr-FR" dirty="0"/>
          </a:p>
        </p:txBody>
      </p:sp>
      <p:sp>
        <p:nvSpPr>
          <p:cNvPr id="343043" name="Rectangle 3"/>
          <p:cNvSpPr>
            <a:spLocks noGrp="1" noChangeArrowheads="1"/>
          </p:cNvSpPr>
          <p:nvPr>
            <p:ph idx="1"/>
          </p:nvPr>
        </p:nvSpPr>
        <p:spPr>
          <a:xfrm>
            <a:off x="2714612" y="3000376"/>
            <a:ext cx="6173195" cy="2497670"/>
          </a:xfrm>
          <a:prstGeom prst="rect">
            <a:avLst/>
          </a:prstGeom>
        </p:spPr>
        <p:txBody>
          <a:bodyPr>
            <a:normAutofit/>
          </a:bodyPr>
          <a:lstStyle/>
          <a:p>
            <a:pPr lvl="1" eaLnBrk="1" hangingPunct="1">
              <a:lnSpc>
                <a:spcPct val="150000"/>
              </a:lnSpc>
              <a:spcBef>
                <a:spcPts val="600"/>
              </a:spcBef>
              <a:defRPr/>
            </a:pPr>
            <a:r>
              <a:rPr lang="fr-FR" sz="2000" b="1" dirty="0" smtClean="0"/>
              <a:t>Participants</a:t>
            </a:r>
            <a:r>
              <a:rPr lang="fr-FR" sz="2000" dirty="0" smtClean="0"/>
              <a:t> </a:t>
            </a:r>
            <a:r>
              <a:rPr lang="fr-FR" sz="2000" dirty="0"/>
              <a:t>: </a:t>
            </a:r>
            <a:r>
              <a:rPr lang="fr-FR" sz="2000" dirty="0" smtClean="0"/>
              <a:t>interne à l’équipe-projet</a:t>
            </a:r>
          </a:p>
          <a:p>
            <a:pPr lvl="1" eaLnBrk="1" hangingPunct="1">
              <a:spcBef>
                <a:spcPts val="600"/>
              </a:spcBef>
              <a:defRPr/>
            </a:pPr>
            <a:r>
              <a:rPr lang="fr-FR" sz="2000" b="1" dirty="0" smtClean="0"/>
              <a:t>But</a:t>
            </a:r>
            <a:r>
              <a:rPr lang="fr-FR" sz="2000" dirty="0" smtClean="0"/>
              <a:t> : suivi du planning, entraide, communication et motivation, détection des blocages</a:t>
            </a:r>
          </a:p>
          <a:p>
            <a:pPr lvl="1" eaLnBrk="1" hangingPunct="1">
              <a:spcBef>
                <a:spcPts val="600"/>
              </a:spcBef>
              <a:defRPr/>
            </a:pPr>
            <a:r>
              <a:rPr lang="fr-FR" sz="2000" b="1" dirty="0" smtClean="0"/>
              <a:t>Séquence</a:t>
            </a:r>
            <a:r>
              <a:rPr lang="fr-FR" sz="2000" dirty="0" smtClean="0"/>
              <a:t> : </a:t>
            </a:r>
            <a:r>
              <a:rPr lang="fr-FR" sz="2000" dirty="0"/>
              <a:t>ordre du jour, traitement point par point, </a:t>
            </a:r>
            <a:r>
              <a:rPr lang="fr-FR" sz="2000" dirty="0" smtClean="0"/>
              <a:t>objectifs pour la prochaine fois</a:t>
            </a:r>
          </a:p>
          <a:p>
            <a:pPr lvl="1">
              <a:spcBef>
                <a:spcPts val="600"/>
              </a:spcBef>
              <a:defRPr/>
            </a:pPr>
            <a:r>
              <a:rPr lang="fr-FR" sz="2000" b="1" dirty="0"/>
              <a:t>Durée</a:t>
            </a:r>
            <a:r>
              <a:rPr lang="fr-FR" sz="2000" dirty="0"/>
              <a:t> </a:t>
            </a:r>
            <a:r>
              <a:rPr lang="fr-FR" sz="2000" dirty="0" smtClean="0"/>
              <a:t>: attention !</a:t>
            </a:r>
            <a:endParaRPr lang="fr-FR" sz="2000" dirty="0"/>
          </a:p>
        </p:txBody>
      </p:sp>
      <p:sp>
        <p:nvSpPr>
          <p:cNvPr id="7" name="Text Box 179"/>
          <p:cNvSpPr txBox="1">
            <a:spLocks noChangeArrowheads="1"/>
          </p:cNvSpPr>
          <p:nvPr/>
        </p:nvSpPr>
        <p:spPr bwMode="auto">
          <a:xfrm>
            <a:off x="5580112" y="5480596"/>
            <a:ext cx="3010756" cy="2616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200">
                <a:solidFill>
                  <a:schemeClr val="tx1"/>
                </a:solidFill>
                <a:latin typeface="Times New Roman" pitchFamily="18" charset="0"/>
              </a:defRPr>
            </a:lvl1pPr>
            <a:lvl2pPr marL="742950" indent="-285750" eaLnBrk="0" hangingPunct="0">
              <a:defRPr sz="2200">
                <a:solidFill>
                  <a:schemeClr val="tx1"/>
                </a:solidFill>
                <a:latin typeface="Times New Roman" pitchFamily="18" charset="0"/>
              </a:defRPr>
            </a:lvl2pPr>
            <a:lvl3pPr marL="1143000" indent="-228600" eaLnBrk="0" hangingPunct="0">
              <a:defRPr sz="2200">
                <a:solidFill>
                  <a:schemeClr val="tx1"/>
                </a:solidFill>
                <a:latin typeface="Times New Roman" pitchFamily="18" charset="0"/>
              </a:defRPr>
            </a:lvl3pPr>
            <a:lvl4pPr marL="1600200" indent="-228600" eaLnBrk="0" hangingPunct="0">
              <a:defRPr sz="2200">
                <a:solidFill>
                  <a:schemeClr val="tx1"/>
                </a:solidFill>
                <a:latin typeface="Times New Roman" pitchFamily="18" charset="0"/>
              </a:defRPr>
            </a:lvl4pPr>
            <a:lvl5pPr marL="2057400" indent="-228600" eaLnBrk="0" hangingPunct="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gn="r" eaLnBrk="1" hangingPunct="1">
              <a:spcBef>
                <a:spcPct val="50000"/>
              </a:spcBef>
            </a:pPr>
            <a:r>
              <a:rPr lang="fr-FR" sz="1100" dirty="0"/>
              <a:t>Image JISC </a:t>
            </a:r>
            <a:r>
              <a:rPr lang="fr-FR" sz="1100" dirty="0" err="1" smtClean="0"/>
              <a:t>infoNet</a:t>
            </a:r>
            <a:r>
              <a:rPr lang="fr-FR" sz="1100" dirty="0" smtClean="0"/>
              <a:t> cc-by-sa-</a:t>
            </a:r>
            <a:r>
              <a:rPr lang="fr-FR" sz="1100" dirty="0" err="1" smtClean="0"/>
              <a:t>nc</a:t>
            </a:r>
            <a:r>
              <a:rPr lang="fr-FR" sz="1100" dirty="0" smtClean="0"/>
              <a:t> : </a:t>
            </a:r>
            <a:r>
              <a:rPr lang="fr-FR" sz="1100" dirty="0">
                <a:hlinkClick r:id="rId4"/>
              </a:rPr>
              <a:t>Source</a:t>
            </a:r>
            <a:endParaRPr lang="fr-FR" sz="1100" dirty="0"/>
          </a:p>
        </p:txBody>
      </p:sp>
      <p:pic>
        <p:nvPicPr>
          <p:cNvPr id="2050" name="Picture 2" descr="http://farm1.staticflickr.com/146/405736631_41ed4cc6a5_z.jpg?zz=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99601" y="784800"/>
            <a:ext cx="3452720" cy="2026800"/>
          </a:xfrm>
          <a:prstGeom prst="rect">
            <a:avLst/>
          </a:prstGeom>
          <a:noFill/>
          <a:extLst>
            <a:ext uri="{909E8E84-426E-40DD-AFC4-6F175D3DCCD1}">
              <a14:hiddenFill xmlns:a14="http://schemas.microsoft.com/office/drawing/2010/main">
                <a:solidFill>
                  <a:srgbClr val="FFFFFF"/>
                </a:solidFill>
              </a14:hiddenFill>
            </a:ext>
          </a:extLst>
        </p:spPr>
      </p:pic>
      <p:sp>
        <p:nvSpPr>
          <p:cNvPr id="10" name="ZoneTexte 9"/>
          <p:cNvSpPr txBox="1"/>
          <p:nvPr/>
        </p:nvSpPr>
        <p:spPr>
          <a:xfrm>
            <a:off x="346813" y="3916928"/>
            <a:ext cx="360040" cy="369332"/>
          </a:xfrm>
          <a:prstGeom prst="rect">
            <a:avLst/>
          </a:prstGeom>
          <a:noFill/>
        </p:spPr>
        <p:txBody>
          <a:bodyPr wrap="square" rtlCol="0">
            <a:spAutoFit/>
          </a:bodyPr>
          <a:lstStyle/>
          <a:p>
            <a:r>
              <a:rPr lang="fr-FR" b="1" dirty="0">
                <a:solidFill>
                  <a:srgbClr val="FF0000"/>
                </a:solidFill>
                <a:sym typeface="Wingdings" panose="05000000000000000000" pitchFamily="2" charset="2"/>
              </a:rPr>
              <a:t></a:t>
            </a:r>
            <a:endParaRPr lang="fr-FR" b="1" dirty="0">
              <a:solidFill>
                <a:srgbClr val="FF0000"/>
              </a:solidFill>
            </a:endParaRPr>
          </a:p>
        </p:txBody>
      </p:sp>
      <p:sp>
        <p:nvSpPr>
          <p:cNvPr id="2" name="Espace réservé du numéro de diapositive 1"/>
          <p:cNvSpPr>
            <a:spLocks noGrp="1"/>
          </p:cNvSpPr>
          <p:nvPr>
            <p:ph type="sldNum" sz="quarter" idx="10"/>
          </p:nvPr>
        </p:nvSpPr>
        <p:spPr/>
        <p:txBody>
          <a:bodyPr/>
          <a:lstStyle/>
          <a:p>
            <a:pPr>
              <a:defRPr/>
            </a:pPr>
            <a:fld id="{7F07B8DE-9430-46E8-A38B-5DA0DE501445}" type="slidenum">
              <a:rPr lang="fr-FR" smtClean="0"/>
              <a:pPr>
                <a:defRPr/>
              </a:pPr>
              <a:t>25</a:t>
            </a:fld>
            <a:endParaRPr lang="fr-FR"/>
          </a:p>
        </p:txBody>
      </p:sp>
    </p:spTree>
    <p:custDataLst>
      <p:tags r:id="rId1"/>
    </p:custDataLst>
    <p:extLst>
      <p:ext uri="{BB962C8B-B14F-4D97-AF65-F5344CB8AC3E}">
        <p14:creationId xmlns:p14="http://schemas.microsoft.com/office/powerpoint/2010/main" val="129361324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430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3043">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4304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43043">
                                            <p:txEl>
                                              <p:pRg st="3" end="3"/>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p:cNvSpPr>
            <a:spLocks noGrp="1"/>
          </p:cNvSpPr>
          <p:nvPr>
            <p:ph type="title"/>
          </p:nvPr>
        </p:nvSpPr>
        <p:spPr/>
        <p:txBody>
          <a:bodyPr>
            <a:normAutofit/>
          </a:bodyPr>
          <a:lstStyle/>
          <a:p>
            <a:pPr lvl="0"/>
            <a:r>
              <a:rPr lang="fr-FR" dirty="0" smtClean="0"/>
              <a:t>Stand-up meeting</a:t>
            </a:r>
            <a:endParaRPr lang="fr-FR" dirty="0"/>
          </a:p>
        </p:txBody>
      </p:sp>
      <p:sp>
        <p:nvSpPr>
          <p:cNvPr id="343043" name="Rectangle 3"/>
          <p:cNvSpPr>
            <a:spLocks noGrp="1" noChangeArrowheads="1"/>
          </p:cNvSpPr>
          <p:nvPr>
            <p:ph idx="1"/>
          </p:nvPr>
        </p:nvSpPr>
        <p:spPr>
          <a:xfrm>
            <a:off x="2571736" y="3127368"/>
            <a:ext cx="6173195" cy="2587632"/>
          </a:xfrm>
          <a:prstGeom prst="rect">
            <a:avLst/>
          </a:prstGeom>
        </p:spPr>
        <p:txBody>
          <a:bodyPr>
            <a:normAutofit lnSpcReduction="10000"/>
          </a:bodyPr>
          <a:lstStyle/>
          <a:p>
            <a:pPr lvl="1" eaLnBrk="1" hangingPunct="1">
              <a:defRPr/>
            </a:pPr>
            <a:r>
              <a:rPr lang="fr-FR" sz="2000" b="1" dirty="0" smtClean="0"/>
              <a:t>Séquence</a:t>
            </a:r>
            <a:r>
              <a:rPr lang="fr-FR" sz="2000" dirty="0" smtClean="0"/>
              <a:t> : chacun répond à trois questions</a:t>
            </a:r>
          </a:p>
          <a:p>
            <a:pPr marL="2171700" lvl="4" indent="-342900">
              <a:buFont typeface="+mj-lt"/>
              <a:buAutoNum type="arabicPeriod"/>
              <a:defRPr/>
            </a:pPr>
            <a:r>
              <a:rPr lang="fr-FR" sz="1200" dirty="0" smtClean="0"/>
              <a:t>Qu’ai-je fais depuis notre dernière réunion ?</a:t>
            </a:r>
          </a:p>
          <a:p>
            <a:pPr marL="2171700" lvl="4" indent="-342900">
              <a:buFont typeface="+mj-lt"/>
              <a:buAutoNum type="arabicPeriod"/>
              <a:defRPr/>
            </a:pPr>
            <a:r>
              <a:rPr lang="fr-FR" sz="1200" dirty="0" smtClean="0"/>
              <a:t>Que dois-je faire maintenant ?</a:t>
            </a:r>
          </a:p>
          <a:p>
            <a:pPr marL="2171700" lvl="4" indent="-342900">
              <a:buFont typeface="+mj-lt"/>
              <a:buAutoNum type="arabicPeriod"/>
              <a:defRPr/>
            </a:pPr>
            <a:r>
              <a:rPr lang="fr-FR" sz="1200" dirty="0" smtClean="0"/>
              <a:t>Quelles sont les difficultés rencontrées ?</a:t>
            </a:r>
          </a:p>
          <a:p>
            <a:pPr lvl="1" eaLnBrk="1" hangingPunct="1">
              <a:lnSpc>
                <a:spcPct val="150000"/>
              </a:lnSpc>
              <a:defRPr/>
            </a:pPr>
            <a:r>
              <a:rPr lang="fr-FR" sz="2000" b="1" dirty="0"/>
              <a:t>Durée</a:t>
            </a:r>
            <a:r>
              <a:rPr lang="fr-FR" sz="2000" dirty="0"/>
              <a:t> : </a:t>
            </a:r>
            <a:r>
              <a:rPr lang="fr-FR" sz="2000" dirty="0" smtClean="0"/>
              <a:t>très courte !</a:t>
            </a:r>
          </a:p>
          <a:p>
            <a:pPr marL="457200" lvl="1" indent="0" eaLnBrk="1" hangingPunct="1">
              <a:lnSpc>
                <a:spcPct val="150000"/>
              </a:lnSpc>
              <a:buNone/>
              <a:defRPr/>
            </a:pPr>
            <a:endParaRPr lang="fr-FR" sz="2000" b="1" dirty="0" smtClean="0"/>
          </a:p>
          <a:p>
            <a:pPr eaLnBrk="1" hangingPunct="1">
              <a:buFontTx/>
              <a:buNone/>
              <a:defRPr/>
            </a:pPr>
            <a:r>
              <a:rPr lang="fr-FR" sz="2000" b="1" i="1" dirty="0" smtClean="0"/>
              <a:t>Toutes</a:t>
            </a:r>
            <a:r>
              <a:rPr lang="fr-FR" sz="2000" i="1" dirty="0" smtClean="0"/>
              <a:t> les réunions sont suivies d'un compte-rendu … plus ou moins développé</a:t>
            </a:r>
            <a:endParaRPr lang="fr-FR" sz="2000" i="1" dirty="0" smtClean="0">
              <a:solidFill>
                <a:schemeClr val="tx2">
                  <a:lumMod val="75000"/>
                </a:schemeClr>
              </a:solidFill>
            </a:endParaRPr>
          </a:p>
          <a:p>
            <a:pPr lvl="1" eaLnBrk="1" hangingPunct="1">
              <a:lnSpc>
                <a:spcPct val="150000"/>
              </a:lnSpc>
              <a:defRPr/>
            </a:pPr>
            <a:endParaRPr lang="fr-FR" sz="2000" dirty="0" smtClean="0">
              <a:solidFill>
                <a:srgbClr val="006600"/>
              </a:solidFill>
            </a:endParaRPr>
          </a:p>
        </p:txBody>
      </p:sp>
      <p:sp>
        <p:nvSpPr>
          <p:cNvPr id="10" name="AutoShape 5"/>
          <p:cNvSpPr>
            <a:spLocks noChangeArrowheads="1"/>
          </p:cNvSpPr>
          <p:nvPr/>
        </p:nvSpPr>
        <p:spPr bwMode="auto">
          <a:xfrm>
            <a:off x="2928926" y="743415"/>
            <a:ext cx="1872208" cy="817941"/>
          </a:xfrm>
          <a:prstGeom prst="wedgeRectCallout">
            <a:avLst>
              <a:gd name="adj1" fmla="val -11591"/>
              <a:gd name="adj2" fmla="val 95245"/>
            </a:avLst>
          </a:prstGeom>
          <a:solidFill>
            <a:srgbClr val="FFFF00"/>
          </a:solidFill>
          <a:ln w="6350">
            <a:solidFill>
              <a:schemeClr val="tx1"/>
            </a:solidFill>
            <a:miter lim="800000"/>
            <a:headEnd/>
            <a:tailEnd/>
          </a:ln>
        </p:spPr>
        <p:txBody>
          <a:bodyPr/>
          <a:lstStyle/>
          <a:p>
            <a:pPr eaLnBrk="0" hangingPunct="0"/>
            <a:r>
              <a:rPr lang="fr-FR" sz="1600" dirty="0" smtClean="0">
                <a:solidFill>
                  <a:sysClr val="windowText" lastClr="000000"/>
                </a:solidFill>
              </a:rPr>
              <a:t>le  </a:t>
            </a:r>
            <a:r>
              <a:rPr lang="fr-FR" sz="1600" dirty="0">
                <a:solidFill>
                  <a:sysClr val="windowText" lastClr="000000"/>
                </a:solidFill>
              </a:rPr>
              <a:t>lundi et  le  </a:t>
            </a:r>
            <a:r>
              <a:rPr lang="fr-FR" sz="1600" dirty="0" smtClean="0">
                <a:solidFill>
                  <a:sysClr val="windowText" lastClr="000000"/>
                </a:solidFill>
              </a:rPr>
              <a:t>jeudi,</a:t>
            </a:r>
            <a:r>
              <a:rPr lang="fr-FR" sz="1600" b="1" dirty="0" smtClean="0">
                <a:solidFill>
                  <a:sysClr val="windowText" lastClr="000000"/>
                </a:solidFill>
              </a:rPr>
              <a:t> </a:t>
            </a:r>
            <a:r>
              <a:rPr lang="fr-FR" sz="1600" b="1" dirty="0">
                <a:solidFill>
                  <a:sysClr val="windowText" lastClr="000000"/>
                </a:solidFill>
              </a:rPr>
              <a:t>à la pause de </a:t>
            </a:r>
            <a:r>
              <a:rPr lang="fr-FR" sz="1600" b="1" dirty="0" smtClean="0">
                <a:solidFill>
                  <a:sysClr val="windowText" lastClr="000000"/>
                </a:solidFill>
              </a:rPr>
              <a:t>10h, max 20 min</a:t>
            </a:r>
            <a:endParaRPr lang="fr-FR" sz="1600" dirty="0">
              <a:solidFill>
                <a:sysClr val="windowText" lastClr="000000"/>
              </a:solidFill>
            </a:endParaRPr>
          </a:p>
        </p:txBody>
      </p:sp>
      <p:sp>
        <p:nvSpPr>
          <p:cNvPr id="11" name="Text Box 179"/>
          <p:cNvSpPr txBox="1">
            <a:spLocks noChangeArrowheads="1"/>
          </p:cNvSpPr>
          <p:nvPr/>
        </p:nvSpPr>
        <p:spPr bwMode="auto">
          <a:xfrm>
            <a:off x="6133244" y="5449788"/>
            <a:ext cx="2543212" cy="2652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200">
                <a:solidFill>
                  <a:schemeClr val="tx1"/>
                </a:solidFill>
                <a:latin typeface="Times New Roman" pitchFamily="18" charset="0"/>
              </a:defRPr>
            </a:lvl1pPr>
            <a:lvl2pPr marL="742950" indent="-285750" eaLnBrk="0" hangingPunct="0">
              <a:defRPr sz="2200">
                <a:solidFill>
                  <a:schemeClr val="tx1"/>
                </a:solidFill>
                <a:latin typeface="Times New Roman" pitchFamily="18" charset="0"/>
              </a:defRPr>
            </a:lvl2pPr>
            <a:lvl3pPr marL="1143000" indent="-228600" eaLnBrk="0" hangingPunct="0">
              <a:defRPr sz="2200">
                <a:solidFill>
                  <a:schemeClr val="tx1"/>
                </a:solidFill>
                <a:latin typeface="Times New Roman" pitchFamily="18" charset="0"/>
              </a:defRPr>
            </a:lvl3pPr>
            <a:lvl4pPr marL="1600200" indent="-228600" eaLnBrk="0" hangingPunct="0">
              <a:defRPr sz="2200">
                <a:solidFill>
                  <a:schemeClr val="tx1"/>
                </a:solidFill>
                <a:latin typeface="Times New Roman" pitchFamily="18" charset="0"/>
              </a:defRPr>
            </a:lvl4pPr>
            <a:lvl5pPr marL="2057400" indent="-228600" eaLnBrk="0" hangingPunct="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gn="r" eaLnBrk="1" hangingPunct="1">
              <a:spcBef>
                <a:spcPct val="50000"/>
              </a:spcBef>
            </a:pPr>
            <a:r>
              <a:rPr lang="fr-FR" sz="1100" dirty="0"/>
              <a:t>Image </a:t>
            </a:r>
            <a:r>
              <a:rPr lang="fr-FR" sz="1100" dirty="0" err="1" smtClean="0"/>
              <a:t>SeedRocket</a:t>
            </a:r>
            <a:r>
              <a:rPr lang="fr-FR" sz="1100" dirty="0" smtClean="0"/>
              <a:t> cc-by : </a:t>
            </a:r>
            <a:r>
              <a:rPr lang="fr-FR" sz="1100" dirty="0">
                <a:hlinkClick r:id="rId4"/>
              </a:rPr>
              <a:t>Source</a:t>
            </a:r>
            <a:endParaRPr lang="fr-FR" sz="1100" dirty="0"/>
          </a:p>
        </p:txBody>
      </p:sp>
      <p:pic>
        <p:nvPicPr>
          <p:cNvPr id="4098" name="Picture 2" descr="http://farm7.staticflickr.com/6003/5997631732_d415bb2ff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0764" y="730440"/>
            <a:ext cx="2775245" cy="2271076"/>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3"/>
          <p:cNvSpPr txBox="1">
            <a:spLocks noChangeArrowheads="1"/>
          </p:cNvSpPr>
          <p:nvPr/>
        </p:nvSpPr>
        <p:spPr>
          <a:xfrm>
            <a:off x="2571736" y="1979546"/>
            <a:ext cx="3714867" cy="94996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defRPr/>
            </a:pPr>
            <a:r>
              <a:rPr lang="fr-FR" sz="2000" b="1" dirty="0" smtClean="0"/>
              <a:t>Participants</a:t>
            </a:r>
            <a:r>
              <a:rPr lang="fr-FR" sz="2000" dirty="0" smtClean="0"/>
              <a:t> : membres disponibles</a:t>
            </a:r>
          </a:p>
          <a:p>
            <a:pPr lvl="1">
              <a:defRPr/>
            </a:pPr>
            <a:r>
              <a:rPr lang="fr-FR" sz="2000" b="1" dirty="0" smtClean="0"/>
              <a:t>But</a:t>
            </a:r>
            <a:r>
              <a:rPr lang="fr-FR" sz="2000" dirty="0" smtClean="0"/>
              <a:t> : faire un point rapide</a:t>
            </a:r>
          </a:p>
        </p:txBody>
      </p:sp>
      <p:sp>
        <p:nvSpPr>
          <p:cNvPr id="14" name="ZoneTexte 13"/>
          <p:cNvSpPr txBox="1"/>
          <p:nvPr/>
        </p:nvSpPr>
        <p:spPr>
          <a:xfrm>
            <a:off x="346813" y="3916928"/>
            <a:ext cx="360040" cy="369332"/>
          </a:xfrm>
          <a:prstGeom prst="rect">
            <a:avLst/>
          </a:prstGeom>
          <a:noFill/>
        </p:spPr>
        <p:txBody>
          <a:bodyPr wrap="square" rtlCol="0">
            <a:spAutoFit/>
          </a:bodyPr>
          <a:lstStyle/>
          <a:p>
            <a:r>
              <a:rPr lang="fr-FR" b="1" dirty="0">
                <a:solidFill>
                  <a:srgbClr val="FF0000"/>
                </a:solidFill>
                <a:sym typeface="Wingdings" panose="05000000000000000000" pitchFamily="2" charset="2"/>
              </a:rPr>
              <a:t></a:t>
            </a:r>
            <a:endParaRPr lang="fr-FR" b="1" dirty="0">
              <a:solidFill>
                <a:srgbClr val="FF0000"/>
              </a:solidFill>
            </a:endParaRPr>
          </a:p>
        </p:txBody>
      </p:sp>
      <p:sp>
        <p:nvSpPr>
          <p:cNvPr id="2" name="Espace réservé du numéro de diapositive 1"/>
          <p:cNvSpPr>
            <a:spLocks noGrp="1"/>
          </p:cNvSpPr>
          <p:nvPr>
            <p:ph type="sldNum" sz="quarter" idx="10"/>
          </p:nvPr>
        </p:nvSpPr>
        <p:spPr/>
        <p:txBody>
          <a:bodyPr/>
          <a:lstStyle/>
          <a:p>
            <a:pPr>
              <a:defRPr/>
            </a:pPr>
            <a:fld id="{7F07B8DE-9430-46E8-A38B-5DA0DE501445}" type="slidenum">
              <a:rPr lang="fr-FR" smtClean="0"/>
              <a:pPr>
                <a:defRPr/>
              </a:pPr>
              <a:t>26</a:t>
            </a:fld>
            <a:endParaRPr lang="fr-FR"/>
          </a:p>
        </p:txBody>
      </p:sp>
    </p:spTree>
    <p:custDataLst>
      <p:tags r:id="rId1"/>
    </p:custDataLst>
    <p:extLst>
      <p:ext uri="{BB962C8B-B14F-4D97-AF65-F5344CB8AC3E}">
        <p14:creationId xmlns:p14="http://schemas.microsoft.com/office/powerpoint/2010/main" val="12936132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1" end="1"/>
                                            </p:txEl>
                                          </p:spTgt>
                                        </p:tgtEl>
                                        <p:attrNameLst>
                                          <p:attrName>style.visibility</p:attrName>
                                        </p:attrNameLst>
                                      </p:cBhvr>
                                      <p:to>
                                        <p:strVal val="visible"/>
                                      </p:to>
                                    </p:set>
                                  </p:childTnLst>
                                </p:cTn>
                              </p:par>
                              <p:par>
                                <p:cTn id="19" presetID="1" presetClass="exit" presetSubtype="0" fill="hold" grpId="1" nodeType="withEffect">
                                  <p:stCondLst>
                                    <p:cond delay="0"/>
                                  </p:stCondLst>
                                  <p:childTnLst>
                                    <p:set>
                                      <p:cBhvr>
                                        <p:cTn id="20" dur="1" fill="hold">
                                          <p:stCondLst>
                                            <p:cond delay="0"/>
                                          </p:stCondLst>
                                        </p:cTn>
                                        <p:tgtEl>
                                          <p:spTgt spid="10"/>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43043">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43043">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43043">
                                            <p:txEl>
                                              <p:pRg st="2" end="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43043">
                                            <p:txEl>
                                              <p:pRg st="3" end="3"/>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43043">
                                            <p:txEl>
                                              <p:pRg st="4" end="4"/>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43043">
                                            <p:txEl>
                                              <p:pRg st="6" end="6"/>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Synthèse</a:t>
            </a:r>
            <a:endParaRPr lang="fr-FR" dirty="0"/>
          </a:p>
        </p:txBody>
      </p:sp>
      <p:sp>
        <p:nvSpPr>
          <p:cNvPr id="4" name="Espace réservé du numéro de diapositive 3"/>
          <p:cNvSpPr>
            <a:spLocks noGrp="1"/>
          </p:cNvSpPr>
          <p:nvPr>
            <p:ph type="sldNum" sz="quarter" idx="10"/>
          </p:nvPr>
        </p:nvSpPr>
        <p:spPr/>
        <p:txBody>
          <a:bodyPr/>
          <a:lstStyle/>
          <a:p>
            <a:pPr>
              <a:defRPr/>
            </a:pPr>
            <a:fld id="{7F07B8DE-9430-46E8-A38B-5DA0DE501445}" type="slidenum">
              <a:rPr lang="fr-FR" smtClean="0"/>
              <a:pPr>
                <a:defRPr/>
              </a:pPr>
              <a:t>27</a:t>
            </a:fld>
            <a:endParaRPr lang="fr-FR"/>
          </a:p>
        </p:txBody>
      </p:sp>
      <p:sp>
        <p:nvSpPr>
          <p:cNvPr id="7" name="Rectangle à coins arrondis 6"/>
          <p:cNvSpPr/>
          <p:nvPr/>
        </p:nvSpPr>
        <p:spPr>
          <a:xfrm>
            <a:off x="3131840" y="1201316"/>
            <a:ext cx="2880320" cy="100811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fr-FR" dirty="0"/>
              <a:t>Efficacité d’une réunion : </a:t>
            </a:r>
            <a:r>
              <a:rPr lang="fr-FR" i="1" dirty="0"/>
              <a:t>quand, avec qui, préparation, animation</a:t>
            </a:r>
          </a:p>
        </p:txBody>
      </p:sp>
      <p:sp>
        <p:nvSpPr>
          <p:cNvPr id="8" name="Rectangle à coins arrondis 7"/>
          <p:cNvSpPr/>
          <p:nvPr/>
        </p:nvSpPr>
        <p:spPr>
          <a:xfrm>
            <a:off x="6366300" y="1633364"/>
            <a:ext cx="2592288" cy="72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R</a:t>
            </a:r>
            <a:r>
              <a:rPr lang="fr-FR" dirty="0" smtClean="0"/>
              <a:t>ôles :</a:t>
            </a:r>
            <a:endParaRPr lang="fr-FR" dirty="0"/>
          </a:p>
          <a:p>
            <a:pPr algn="ctr"/>
            <a:r>
              <a:rPr lang="fr-FR" i="1" dirty="0" smtClean="0"/>
              <a:t>Animateur, Secrétaire</a:t>
            </a:r>
            <a:endParaRPr lang="fr-FR" i="1" dirty="0"/>
          </a:p>
        </p:txBody>
      </p:sp>
      <p:pic>
        <p:nvPicPr>
          <p:cNvPr id="9" name="Picture 2" descr="http://upload.wikimedia.org/wikipedia/commons/4/49/Nine-partners-meeting-house.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477" t="1941" r="2792" b="9871"/>
          <a:stretch/>
        </p:blipFill>
        <p:spPr bwMode="auto">
          <a:xfrm>
            <a:off x="3131840" y="2704306"/>
            <a:ext cx="1440160" cy="960107"/>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07904" y="4159291"/>
            <a:ext cx="1921304" cy="1152128"/>
          </a:xfrm>
          <a:prstGeom prst="rect">
            <a:avLst/>
          </a:prstGeom>
        </p:spPr>
      </p:pic>
      <p:pic>
        <p:nvPicPr>
          <p:cNvPr id="11" name="Picture 2" descr="http://farm1.staticflickr.com/146/405736631_41ed4cc6a5_z.jpg?zz=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29208" y="2871175"/>
            <a:ext cx="1436495" cy="84324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farm7.staticflickr.com/6003/5997631732_d415bb2ff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65703" y="4063668"/>
            <a:ext cx="1641596" cy="13433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0546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2987780" y="228865"/>
            <a:ext cx="5699020" cy="684365"/>
          </a:xfrm>
        </p:spPr>
        <p:txBody>
          <a:bodyPr/>
          <a:lstStyle/>
          <a:p>
            <a:r>
              <a:rPr lang="fr-FR" dirty="0" smtClean="0"/>
              <a:t>Mise en œuvre</a:t>
            </a:r>
            <a:endParaRPr lang="fr-FR" dirty="0"/>
          </a:p>
        </p:txBody>
      </p:sp>
      <p:pic>
        <p:nvPicPr>
          <p:cNvPr id="5"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39940" y="4796262"/>
            <a:ext cx="773365" cy="737678"/>
          </a:xfrm>
          <a:prstGeom prst="rect">
            <a:avLst/>
          </a:prstGeom>
          <a:ln>
            <a:noFill/>
          </a:ln>
          <a:effectLst>
            <a:outerShdw blurRad="190500" algn="tl" rotWithShape="0">
              <a:srgbClr val="000000">
                <a:alpha val="70000"/>
              </a:srgbClr>
            </a:outerShdw>
          </a:effectLst>
        </p:spPr>
      </p:pic>
      <p:sp>
        <p:nvSpPr>
          <p:cNvPr id="6" name="TextBox 4"/>
          <p:cNvSpPr txBox="1"/>
          <p:nvPr/>
        </p:nvSpPr>
        <p:spPr>
          <a:xfrm>
            <a:off x="4913306" y="4955223"/>
            <a:ext cx="2755026" cy="430887"/>
          </a:xfrm>
          <a:prstGeom prst="rect">
            <a:avLst/>
          </a:prstGeom>
          <a:noFill/>
        </p:spPr>
        <p:txBody>
          <a:bodyPr wrap="square" rtlCol="0">
            <a:spAutoFit/>
          </a:bodyPr>
          <a:lstStyle/>
          <a:p>
            <a:r>
              <a:rPr lang="fr-FR" sz="2200" dirty="0" smtClean="0">
                <a:solidFill>
                  <a:srgbClr val="8D42C6"/>
                </a:solidFill>
                <a:latin typeface="Calibri" panose="020F0502020204030204" pitchFamily="34" charset="0"/>
              </a:rPr>
              <a:t>Quiz sous cette vidéo</a:t>
            </a:r>
            <a:endParaRPr lang="fr-FR" sz="2200" dirty="0">
              <a:latin typeface="Calibri" panose="020F0502020204030204" pitchFamily="34" charset="0"/>
            </a:endParaRPr>
          </a:p>
        </p:txBody>
      </p:sp>
      <p:sp>
        <p:nvSpPr>
          <p:cNvPr id="7" name="Rectangle 6"/>
          <p:cNvSpPr/>
          <p:nvPr/>
        </p:nvSpPr>
        <p:spPr>
          <a:xfrm>
            <a:off x="2843808" y="1038458"/>
            <a:ext cx="6120680" cy="3339376"/>
          </a:xfrm>
          <a:prstGeom prst="rect">
            <a:avLst/>
          </a:prstGeom>
        </p:spPr>
        <p:txBody>
          <a:bodyPr wrap="square">
            <a:spAutoFit/>
          </a:bodyPr>
          <a:lstStyle/>
          <a:p>
            <a:r>
              <a:rPr lang="fr-FR" sz="2000" dirty="0">
                <a:solidFill>
                  <a:schemeClr val="bg2">
                    <a:lumMod val="25000"/>
                  </a:schemeClr>
                </a:solidFill>
                <a:latin typeface="+mn-lt"/>
              </a:rPr>
              <a:t>(</a:t>
            </a:r>
            <a:r>
              <a:rPr lang="fr-FR" sz="2000" dirty="0" smtClean="0">
                <a:solidFill>
                  <a:schemeClr val="bg2">
                    <a:lumMod val="25000"/>
                  </a:schemeClr>
                </a:solidFill>
                <a:latin typeface="+mn-lt"/>
              </a:rPr>
              <a:t>suite du projet que vous avez défini au chap. 1)</a:t>
            </a:r>
            <a:endParaRPr lang="fr-FR" sz="2000" dirty="0">
              <a:solidFill>
                <a:schemeClr val="bg2">
                  <a:lumMod val="25000"/>
                </a:schemeClr>
              </a:solidFill>
              <a:latin typeface="+mn-lt"/>
            </a:endParaRPr>
          </a:p>
          <a:p>
            <a:r>
              <a:rPr lang="fr-FR" sz="2400" dirty="0">
                <a:latin typeface="+mn-lt"/>
              </a:rPr>
              <a:t> </a:t>
            </a:r>
            <a:endParaRPr lang="fr-FR" sz="2400" dirty="0" smtClean="0">
              <a:latin typeface="+mn-lt"/>
            </a:endParaRPr>
          </a:p>
          <a:p>
            <a:r>
              <a:rPr lang="fr-FR" sz="2400" dirty="0" smtClean="0"/>
              <a:t>Préparez la réunion de lancement du projet</a:t>
            </a:r>
          </a:p>
          <a:p>
            <a:pPr marL="800100" lvl="2" indent="-342900">
              <a:buFont typeface="Arial" panose="020B0604020202020204" pitchFamily="34" charset="0"/>
              <a:buChar char="•"/>
            </a:pPr>
            <a:r>
              <a:rPr lang="fr-FR" sz="1900" dirty="0" smtClean="0"/>
              <a:t>Quel ordre du jour ?</a:t>
            </a:r>
          </a:p>
          <a:p>
            <a:pPr marL="800100" lvl="2" indent="-342900">
              <a:buFont typeface="Arial" panose="020B0604020202020204" pitchFamily="34" charset="0"/>
              <a:buChar char="•"/>
            </a:pPr>
            <a:r>
              <a:rPr lang="fr-FR" sz="1900" dirty="0" smtClean="0"/>
              <a:t>Qui inviter ?</a:t>
            </a:r>
          </a:p>
          <a:p>
            <a:pPr marL="800100" lvl="2" indent="-342900">
              <a:buFont typeface="Arial" panose="020B0604020202020204" pitchFamily="34" charset="0"/>
              <a:buChar char="•"/>
            </a:pPr>
            <a:r>
              <a:rPr lang="fr-FR" sz="1900" dirty="0" smtClean="0">
                <a:latin typeface="+mn-lt"/>
              </a:rPr>
              <a:t>Quels documents préparer ?</a:t>
            </a:r>
            <a:endParaRPr lang="fr-FR" sz="2400" dirty="0">
              <a:latin typeface="+mn-lt"/>
            </a:endParaRPr>
          </a:p>
          <a:p>
            <a:pPr lvl="0"/>
            <a:r>
              <a:rPr lang="fr-FR" sz="2400" dirty="0" smtClean="0">
                <a:latin typeface="+mn-lt"/>
              </a:rPr>
              <a:t>Quelles autres réunions à organiser ? </a:t>
            </a:r>
          </a:p>
          <a:p>
            <a:pPr marL="800100" lvl="2" indent="-342900">
              <a:buFont typeface="Arial" panose="020B0604020202020204" pitchFamily="34" charset="0"/>
              <a:buChar char="•"/>
            </a:pPr>
            <a:r>
              <a:rPr lang="fr-FR" sz="1900" dirty="0"/>
              <a:t>Quel </a:t>
            </a:r>
            <a:r>
              <a:rPr lang="fr-FR" sz="1900" dirty="0" smtClean="0"/>
              <a:t>type ?</a:t>
            </a:r>
            <a:endParaRPr lang="fr-FR" sz="1900" dirty="0"/>
          </a:p>
          <a:p>
            <a:pPr marL="800100" lvl="2" indent="-342900">
              <a:buFont typeface="Arial" panose="020B0604020202020204" pitchFamily="34" charset="0"/>
              <a:buChar char="•"/>
            </a:pPr>
            <a:r>
              <a:rPr lang="fr-FR" sz="1900" dirty="0" smtClean="0"/>
              <a:t>Combien </a:t>
            </a:r>
            <a:r>
              <a:rPr lang="fr-FR" sz="1900" dirty="0"/>
              <a:t>?</a:t>
            </a:r>
          </a:p>
          <a:p>
            <a:pPr lvl="0"/>
            <a:endParaRPr lang="fr-FR" sz="2400" dirty="0" smtClean="0">
              <a:latin typeface="+mn-lt"/>
            </a:endParaRPr>
          </a:p>
        </p:txBody>
      </p:sp>
      <p:sp>
        <p:nvSpPr>
          <p:cNvPr id="2" name="Espace réservé du numéro de diapositive 1"/>
          <p:cNvSpPr>
            <a:spLocks noGrp="1"/>
          </p:cNvSpPr>
          <p:nvPr>
            <p:ph type="sldNum" sz="quarter" idx="10"/>
          </p:nvPr>
        </p:nvSpPr>
        <p:spPr/>
        <p:txBody>
          <a:bodyPr/>
          <a:lstStyle/>
          <a:p>
            <a:pPr>
              <a:defRPr/>
            </a:pPr>
            <a:fld id="{7F07B8DE-9430-46E8-A38B-5DA0DE501445}" type="slidenum">
              <a:rPr lang="fr-FR" smtClean="0"/>
              <a:pPr>
                <a:defRPr/>
              </a:pPr>
              <a:t>28</a:t>
            </a:fld>
            <a:endParaRPr lang="fr-FR"/>
          </a:p>
        </p:txBody>
      </p:sp>
    </p:spTree>
    <p:extLst>
      <p:ext uri="{BB962C8B-B14F-4D97-AF65-F5344CB8AC3E}">
        <p14:creationId xmlns:p14="http://schemas.microsoft.com/office/powerpoint/2010/main" val="3644315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fltVal val="0"/>
                                          </p:val>
                                        </p:tav>
                                        <p:tav tm="100000">
                                          <p:val>
                                            <p:strVal val="#ppt_w"/>
                                          </p:val>
                                        </p:tav>
                                      </p:tavLst>
                                    </p:anim>
                                    <p:anim calcmode="lin" valueType="num">
                                      <p:cBhvr>
                                        <p:cTn id="26" dur="1000" fill="hold"/>
                                        <p:tgtEl>
                                          <p:spTgt spid="5"/>
                                        </p:tgtEl>
                                        <p:attrNameLst>
                                          <p:attrName>ppt_h</p:attrName>
                                        </p:attrNameLst>
                                      </p:cBhvr>
                                      <p:tavLst>
                                        <p:tav tm="0">
                                          <p:val>
                                            <p:fltVal val="0"/>
                                          </p:val>
                                        </p:tav>
                                        <p:tav tm="100000">
                                          <p:val>
                                            <p:strVal val="#ppt_h"/>
                                          </p:val>
                                        </p:tav>
                                      </p:tavLst>
                                    </p:anim>
                                    <p:anim calcmode="lin" valueType="num">
                                      <p:cBhvr>
                                        <p:cTn id="27" dur="1000" fill="hold"/>
                                        <p:tgtEl>
                                          <p:spTgt spid="5"/>
                                        </p:tgtEl>
                                        <p:attrNameLst>
                                          <p:attrName>style.rotation</p:attrName>
                                        </p:attrNameLst>
                                      </p:cBhvr>
                                      <p:tavLst>
                                        <p:tav tm="0">
                                          <p:val>
                                            <p:fltVal val="90"/>
                                          </p:val>
                                        </p:tav>
                                        <p:tav tm="100000">
                                          <p:val>
                                            <p:fltVal val="0"/>
                                          </p:val>
                                        </p:tav>
                                      </p:tavLst>
                                    </p:anim>
                                    <p:animEffect transition="in" filter="fade">
                                      <p:cBhvr>
                                        <p:cTn id="28" dur="1000"/>
                                        <p:tgtEl>
                                          <p:spTgt spid="5"/>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1000" fill="hold"/>
                                        <p:tgtEl>
                                          <p:spTgt spid="6"/>
                                        </p:tgtEl>
                                        <p:attrNameLst>
                                          <p:attrName>ppt_w</p:attrName>
                                        </p:attrNameLst>
                                      </p:cBhvr>
                                      <p:tavLst>
                                        <p:tav tm="0">
                                          <p:val>
                                            <p:fltVal val="0"/>
                                          </p:val>
                                        </p:tav>
                                        <p:tav tm="100000">
                                          <p:val>
                                            <p:strVal val="#ppt_w"/>
                                          </p:val>
                                        </p:tav>
                                      </p:tavLst>
                                    </p:anim>
                                    <p:anim calcmode="lin" valueType="num">
                                      <p:cBhvr>
                                        <p:cTn id="32" dur="1000" fill="hold"/>
                                        <p:tgtEl>
                                          <p:spTgt spid="6"/>
                                        </p:tgtEl>
                                        <p:attrNameLst>
                                          <p:attrName>ppt_h</p:attrName>
                                        </p:attrNameLst>
                                      </p:cBhvr>
                                      <p:tavLst>
                                        <p:tav tm="0">
                                          <p:val>
                                            <p:fltVal val="0"/>
                                          </p:val>
                                        </p:tav>
                                        <p:tav tm="100000">
                                          <p:val>
                                            <p:strVal val="#ppt_h"/>
                                          </p:val>
                                        </p:tav>
                                      </p:tavLst>
                                    </p:anim>
                                    <p:anim calcmode="lin" valueType="num">
                                      <p:cBhvr>
                                        <p:cTn id="33" dur="1000" fill="hold"/>
                                        <p:tgtEl>
                                          <p:spTgt spid="6"/>
                                        </p:tgtEl>
                                        <p:attrNameLst>
                                          <p:attrName>style.rotation</p:attrName>
                                        </p:attrNameLst>
                                      </p:cBhvr>
                                      <p:tavLst>
                                        <p:tav tm="0">
                                          <p:val>
                                            <p:fltVal val="90"/>
                                          </p:val>
                                        </p:tav>
                                        <p:tav tm="100000">
                                          <p:val>
                                            <p:fltVal val="0"/>
                                          </p:val>
                                        </p:tav>
                                      </p:tavLst>
                                    </p:anim>
                                    <p:animEffect transition="in" filter="fade">
                                      <p:cBhvr>
                                        <p:cTn id="3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e 2"/>
          <p:cNvGrpSpPr/>
          <p:nvPr/>
        </p:nvGrpSpPr>
        <p:grpSpPr>
          <a:xfrm>
            <a:off x="2843760" y="1032687"/>
            <a:ext cx="5688790" cy="4201143"/>
            <a:chOff x="2843760" y="1032687"/>
            <a:chExt cx="5688790" cy="4201143"/>
          </a:xfrm>
        </p:grpSpPr>
        <p:sp>
          <p:nvSpPr>
            <p:cNvPr id="15" name="Forme libre 14"/>
            <p:cNvSpPr/>
            <p:nvPr/>
          </p:nvSpPr>
          <p:spPr>
            <a:xfrm>
              <a:off x="3739091" y="1165527"/>
              <a:ext cx="4673316" cy="609525"/>
            </a:xfrm>
            <a:custGeom>
              <a:avLst/>
              <a:gdLst>
                <a:gd name="connsiteX0" fmla="*/ 0 w 4673316"/>
                <a:gd name="connsiteY0" fmla="*/ 0 h 609525"/>
                <a:gd name="connsiteX1" fmla="*/ 4673316 w 4673316"/>
                <a:gd name="connsiteY1" fmla="*/ 0 h 609525"/>
                <a:gd name="connsiteX2" fmla="*/ 4673316 w 4673316"/>
                <a:gd name="connsiteY2" fmla="*/ 609525 h 609525"/>
                <a:gd name="connsiteX3" fmla="*/ 0 w 4673316"/>
                <a:gd name="connsiteY3" fmla="*/ 609525 h 609525"/>
                <a:gd name="connsiteX4" fmla="*/ 0 w 4673316"/>
                <a:gd name="connsiteY4" fmla="*/ 0 h 60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3316" h="609525">
                  <a:moveTo>
                    <a:pt x="0" y="0"/>
                  </a:moveTo>
                  <a:lnTo>
                    <a:pt x="4673316" y="0"/>
                  </a:lnTo>
                  <a:lnTo>
                    <a:pt x="4673316" y="609525"/>
                  </a:lnTo>
                  <a:lnTo>
                    <a:pt x="0" y="609525"/>
                  </a:lnTo>
                  <a:lnTo>
                    <a:pt x="0" y="0"/>
                  </a:lnTo>
                  <a:close/>
                </a:path>
              </a:pathLst>
            </a:custGeom>
            <a:solidFill>
              <a:schemeClr val="bg2">
                <a:lumMod val="90000"/>
                <a:alpha val="90000"/>
              </a:schemeClr>
            </a:solidFill>
          </p:spPr>
          <p:style>
            <a:lnRef idx="2">
              <a:schemeClr val="accent5">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81451" tIns="187452" rIns="481451" bIns="142240" numCol="1" spcCol="1270" anchor="t" anchorCtr="0">
              <a:noAutofit/>
            </a:bodyPr>
            <a:lstStyle/>
            <a:p>
              <a:pPr marL="228600" lvl="1" indent="-228600" algn="l" defTabSz="889000">
                <a:lnSpc>
                  <a:spcPct val="90000"/>
                </a:lnSpc>
                <a:spcBef>
                  <a:spcPct val="0"/>
                </a:spcBef>
                <a:spcAft>
                  <a:spcPct val="15000"/>
                </a:spcAft>
                <a:buChar char="••"/>
              </a:pPr>
              <a:r>
                <a:rPr lang="fr-FR" sz="2000" b="1" kern="1200" smtClean="0"/>
                <a:t>Fixer les objectifs d’un projet</a:t>
              </a:r>
              <a:endParaRPr lang="fr-FR" sz="2000" b="1" kern="1200"/>
            </a:p>
          </p:txBody>
        </p:sp>
        <p:sp>
          <p:nvSpPr>
            <p:cNvPr id="16" name="Forme libre 15"/>
            <p:cNvSpPr/>
            <p:nvPr/>
          </p:nvSpPr>
          <p:spPr>
            <a:xfrm>
              <a:off x="2927379" y="1032687"/>
              <a:ext cx="1339229" cy="265680"/>
            </a:xfrm>
            <a:custGeom>
              <a:avLst/>
              <a:gdLst>
                <a:gd name="connsiteX0" fmla="*/ 0 w 1339229"/>
                <a:gd name="connsiteY0" fmla="*/ 44281 h 265680"/>
                <a:gd name="connsiteX1" fmla="*/ 44281 w 1339229"/>
                <a:gd name="connsiteY1" fmla="*/ 0 h 265680"/>
                <a:gd name="connsiteX2" fmla="*/ 1294948 w 1339229"/>
                <a:gd name="connsiteY2" fmla="*/ 0 h 265680"/>
                <a:gd name="connsiteX3" fmla="*/ 1339229 w 1339229"/>
                <a:gd name="connsiteY3" fmla="*/ 44281 h 265680"/>
                <a:gd name="connsiteX4" fmla="*/ 1339229 w 1339229"/>
                <a:gd name="connsiteY4" fmla="*/ 221399 h 265680"/>
                <a:gd name="connsiteX5" fmla="*/ 1294948 w 1339229"/>
                <a:gd name="connsiteY5" fmla="*/ 265680 h 265680"/>
                <a:gd name="connsiteX6" fmla="*/ 44281 w 1339229"/>
                <a:gd name="connsiteY6" fmla="*/ 265680 h 265680"/>
                <a:gd name="connsiteX7" fmla="*/ 0 w 1339229"/>
                <a:gd name="connsiteY7" fmla="*/ 221399 h 265680"/>
                <a:gd name="connsiteX8" fmla="*/ 0 w 1339229"/>
                <a:gd name="connsiteY8" fmla="*/ 44281 h 265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9229" h="265680">
                  <a:moveTo>
                    <a:pt x="0" y="44281"/>
                  </a:moveTo>
                  <a:cubicBezTo>
                    <a:pt x="0" y="19825"/>
                    <a:pt x="19825" y="0"/>
                    <a:pt x="44281" y="0"/>
                  </a:cubicBezTo>
                  <a:lnTo>
                    <a:pt x="1294948" y="0"/>
                  </a:lnTo>
                  <a:cubicBezTo>
                    <a:pt x="1319404" y="0"/>
                    <a:pt x="1339229" y="19825"/>
                    <a:pt x="1339229" y="44281"/>
                  </a:cubicBezTo>
                  <a:lnTo>
                    <a:pt x="1339229" y="221399"/>
                  </a:lnTo>
                  <a:cubicBezTo>
                    <a:pt x="1339229" y="245855"/>
                    <a:pt x="1319404" y="265680"/>
                    <a:pt x="1294948" y="265680"/>
                  </a:cubicBezTo>
                  <a:lnTo>
                    <a:pt x="44281" y="265680"/>
                  </a:lnTo>
                  <a:cubicBezTo>
                    <a:pt x="19825" y="265680"/>
                    <a:pt x="0" y="245855"/>
                    <a:pt x="0" y="221399"/>
                  </a:cubicBezTo>
                  <a:lnTo>
                    <a:pt x="0" y="44281"/>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77100" tIns="12969" rIns="177100" bIns="12969" numCol="1" spcCol="1270" anchor="ctr" anchorCtr="0">
              <a:noAutofit/>
            </a:bodyPr>
            <a:lstStyle/>
            <a:p>
              <a:pPr lvl="0" algn="l" defTabSz="800100">
                <a:lnSpc>
                  <a:spcPct val="90000"/>
                </a:lnSpc>
                <a:spcBef>
                  <a:spcPct val="0"/>
                </a:spcBef>
                <a:spcAft>
                  <a:spcPct val="35000"/>
                </a:spcAft>
              </a:pPr>
              <a:r>
                <a:rPr lang="fr-FR" sz="1800" b="1" kern="1200" dirty="0" smtClean="0">
                  <a:effectLst>
                    <a:outerShdw blurRad="38100" dist="38100" dir="2700000" algn="tl">
                      <a:srgbClr val="000000">
                        <a:alpha val="43137"/>
                      </a:srgbClr>
                    </a:outerShdw>
                  </a:effectLst>
                </a:rPr>
                <a:t>Chapitre 1 </a:t>
              </a:r>
              <a:endParaRPr lang="fr-FR" sz="1800" b="1" kern="1200" dirty="0">
                <a:effectLst>
                  <a:outerShdw blurRad="38100" dist="38100" dir="2700000" algn="tl">
                    <a:srgbClr val="000000">
                      <a:alpha val="43137"/>
                    </a:srgbClr>
                  </a:outerShdw>
                </a:effectLst>
              </a:endParaRPr>
            </a:p>
          </p:txBody>
        </p:sp>
        <p:sp>
          <p:nvSpPr>
            <p:cNvPr id="18" name="Forme libre 17"/>
            <p:cNvSpPr/>
            <p:nvPr/>
          </p:nvSpPr>
          <p:spPr>
            <a:xfrm>
              <a:off x="3790393" y="1956492"/>
              <a:ext cx="4627473" cy="609525"/>
            </a:xfrm>
            <a:custGeom>
              <a:avLst/>
              <a:gdLst>
                <a:gd name="connsiteX0" fmla="*/ 0 w 4627473"/>
                <a:gd name="connsiteY0" fmla="*/ 0 h 609525"/>
                <a:gd name="connsiteX1" fmla="*/ 4627473 w 4627473"/>
                <a:gd name="connsiteY1" fmla="*/ 0 h 609525"/>
                <a:gd name="connsiteX2" fmla="*/ 4627473 w 4627473"/>
                <a:gd name="connsiteY2" fmla="*/ 609525 h 609525"/>
                <a:gd name="connsiteX3" fmla="*/ 0 w 4627473"/>
                <a:gd name="connsiteY3" fmla="*/ 609525 h 609525"/>
                <a:gd name="connsiteX4" fmla="*/ 0 w 4627473"/>
                <a:gd name="connsiteY4" fmla="*/ 0 h 60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7473" h="609525">
                  <a:moveTo>
                    <a:pt x="0" y="0"/>
                  </a:moveTo>
                  <a:lnTo>
                    <a:pt x="4627473" y="0"/>
                  </a:lnTo>
                  <a:lnTo>
                    <a:pt x="4627473" y="609525"/>
                  </a:lnTo>
                  <a:lnTo>
                    <a:pt x="0" y="609525"/>
                  </a:lnTo>
                  <a:lnTo>
                    <a:pt x="0" y="0"/>
                  </a:lnTo>
                  <a:close/>
                </a:path>
              </a:pathLst>
            </a:custGeom>
            <a:solidFill>
              <a:schemeClr val="bg2">
                <a:lumMod val="90000"/>
                <a:alpha val="90000"/>
              </a:schemeClr>
            </a:solidFill>
          </p:spPr>
          <p:style>
            <a:lnRef idx="2">
              <a:schemeClr val="accent5">
                <a:hueOff val="-2483469"/>
                <a:satOff val="9953"/>
                <a:lumOff val="2157"/>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81451" tIns="187452" rIns="481451" bIns="142240" numCol="1" spcCol="1270" anchor="t" anchorCtr="0">
              <a:noAutofit/>
            </a:bodyPr>
            <a:lstStyle/>
            <a:p>
              <a:pPr marL="228600" lvl="1" indent="-228600" algn="l" defTabSz="889000">
                <a:lnSpc>
                  <a:spcPct val="90000"/>
                </a:lnSpc>
                <a:spcBef>
                  <a:spcPct val="0"/>
                </a:spcBef>
                <a:spcAft>
                  <a:spcPct val="15000"/>
                </a:spcAft>
                <a:buChar char="••"/>
              </a:pPr>
              <a:r>
                <a:rPr lang="fr-FR" sz="2000" b="1" kern="1200" smtClean="0"/>
                <a:t>Organiser des réunions efficaces</a:t>
              </a:r>
              <a:endParaRPr lang="fr-FR" sz="2000" b="1" kern="1200"/>
            </a:p>
          </p:txBody>
        </p:sp>
        <p:sp>
          <p:nvSpPr>
            <p:cNvPr id="19" name="Forme libre 18"/>
            <p:cNvSpPr/>
            <p:nvPr/>
          </p:nvSpPr>
          <p:spPr>
            <a:xfrm>
              <a:off x="2927379" y="1823652"/>
              <a:ext cx="1339229" cy="265680"/>
            </a:xfrm>
            <a:custGeom>
              <a:avLst/>
              <a:gdLst>
                <a:gd name="connsiteX0" fmla="*/ 0 w 1339229"/>
                <a:gd name="connsiteY0" fmla="*/ 44281 h 265680"/>
                <a:gd name="connsiteX1" fmla="*/ 44281 w 1339229"/>
                <a:gd name="connsiteY1" fmla="*/ 0 h 265680"/>
                <a:gd name="connsiteX2" fmla="*/ 1294948 w 1339229"/>
                <a:gd name="connsiteY2" fmla="*/ 0 h 265680"/>
                <a:gd name="connsiteX3" fmla="*/ 1339229 w 1339229"/>
                <a:gd name="connsiteY3" fmla="*/ 44281 h 265680"/>
                <a:gd name="connsiteX4" fmla="*/ 1339229 w 1339229"/>
                <a:gd name="connsiteY4" fmla="*/ 221399 h 265680"/>
                <a:gd name="connsiteX5" fmla="*/ 1294948 w 1339229"/>
                <a:gd name="connsiteY5" fmla="*/ 265680 h 265680"/>
                <a:gd name="connsiteX6" fmla="*/ 44281 w 1339229"/>
                <a:gd name="connsiteY6" fmla="*/ 265680 h 265680"/>
                <a:gd name="connsiteX7" fmla="*/ 0 w 1339229"/>
                <a:gd name="connsiteY7" fmla="*/ 221399 h 265680"/>
                <a:gd name="connsiteX8" fmla="*/ 0 w 1339229"/>
                <a:gd name="connsiteY8" fmla="*/ 44281 h 265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9229" h="265680">
                  <a:moveTo>
                    <a:pt x="0" y="44281"/>
                  </a:moveTo>
                  <a:cubicBezTo>
                    <a:pt x="0" y="19825"/>
                    <a:pt x="19825" y="0"/>
                    <a:pt x="44281" y="0"/>
                  </a:cubicBezTo>
                  <a:lnTo>
                    <a:pt x="1294948" y="0"/>
                  </a:lnTo>
                  <a:cubicBezTo>
                    <a:pt x="1319404" y="0"/>
                    <a:pt x="1339229" y="19825"/>
                    <a:pt x="1339229" y="44281"/>
                  </a:cubicBezTo>
                  <a:lnTo>
                    <a:pt x="1339229" y="221399"/>
                  </a:lnTo>
                  <a:cubicBezTo>
                    <a:pt x="1339229" y="245855"/>
                    <a:pt x="1319404" y="265680"/>
                    <a:pt x="1294948" y="265680"/>
                  </a:cubicBezTo>
                  <a:lnTo>
                    <a:pt x="44281" y="265680"/>
                  </a:lnTo>
                  <a:cubicBezTo>
                    <a:pt x="19825" y="265680"/>
                    <a:pt x="0" y="245855"/>
                    <a:pt x="0" y="221399"/>
                  </a:cubicBezTo>
                  <a:lnTo>
                    <a:pt x="0" y="44281"/>
                  </a:lnTo>
                  <a:close/>
                </a:path>
              </a:pathLst>
            </a:custGeom>
          </p:spPr>
          <p:style>
            <a:lnRef idx="2">
              <a:schemeClr val="lt1">
                <a:hueOff val="0"/>
                <a:satOff val="0"/>
                <a:lumOff val="0"/>
                <a:alphaOff val="0"/>
              </a:schemeClr>
            </a:lnRef>
            <a:fillRef idx="1">
              <a:schemeClr val="accent5">
                <a:hueOff val="-2483469"/>
                <a:satOff val="9953"/>
                <a:lumOff val="2157"/>
                <a:alphaOff val="0"/>
              </a:schemeClr>
            </a:fillRef>
            <a:effectRef idx="0">
              <a:schemeClr val="accent5">
                <a:hueOff val="-2483469"/>
                <a:satOff val="9953"/>
                <a:lumOff val="2157"/>
                <a:alphaOff val="0"/>
              </a:schemeClr>
            </a:effectRef>
            <a:fontRef idx="minor">
              <a:schemeClr val="lt1"/>
            </a:fontRef>
          </p:style>
          <p:txBody>
            <a:bodyPr spcFirstLastPara="0" vert="horz" wrap="square" lIns="177100" tIns="12969" rIns="177100" bIns="12969" numCol="1" spcCol="1270" anchor="ctr" anchorCtr="0">
              <a:noAutofit/>
            </a:bodyPr>
            <a:lstStyle/>
            <a:p>
              <a:pPr lvl="0" algn="l" defTabSz="800100">
                <a:lnSpc>
                  <a:spcPct val="90000"/>
                </a:lnSpc>
                <a:spcBef>
                  <a:spcPct val="0"/>
                </a:spcBef>
                <a:spcAft>
                  <a:spcPct val="35000"/>
                </a:spcAft>
              </a:pPr>
              <a:r>
                <a:rPr lang="fr-FR" sz="1800" b="1" kern="1200" dirty="0" smtClean="0">
                  <a:effectLst>
                    <a:outerShdw blurRad="38100" dist="38100" dir="2700000" algn="tl">
                      <a:srgbClr val="000000">
                        <a:alpha val="43137"/>
                      </a:srgbClr>
                    </a:outerShdw>
                  </a:effectLst>
                </a:rPr>
                <a:t>Chapitre 2 </a:t>
              </a:r>
              <a:endParaRPr lang="fr-FR" sz="1800" b="1" kern="1200" dirty="0">
                <a:effectLst>
                  <a:outerShdw blurRad="38100" dist="38100" dir="2700000" algn="tl">
                    <a:srgbClr val="000000">
                      <a:alpha val="43137"/>
                    </a:srgbClr>
                  </a:outerShdw>
                </a:effectLst>
              </a:endParaRPr>
            </a:p>
          </p:txBody>
        </p:sp>
        <p:sp>
          <p:nvSpPr>
            <p:cNvPr id="20" name="Forme libre 19"/>
            <p:cNvSpPr/>
            <p:nvPr/>
          </p:nvSpPr>
          <p:spPr>
            <a:xfrm>
              <a:off x="3790393" y="2711958"/>
              <a:ext cx="4572263" cy="609525"/>
            </a:xfrm>
            <a:custGeom>
              <a:avLst/>
              <a:gdLst>
                <a:gd name="connsiteX0" fmla="*/ 0 w 4572263"/>
                <a:gd name="connsiteY0" fmla="*/ 0 h 609525"/>
                <a:gd name="connsiteX1" fmla="*/ 4572263 w 4572263"/>
                <a:gd name="connsiteY1" fmla="*/ 0 h 609525"/>
                <a:gd name="connsiteX2" fmla="*/ 4572263 w 4572263"/>
                <a:gd name="connsiteY2" fmla="*/ 609525 h 609525"/>
                <a:gd name="connsiteX3" fmla="*/ 0 w 4572263"/>
                <a:gd name="connsiteY3" fmla="*/ 609525 h 609525"/>
                <a:gd name="connsiteX4" fmla="*/ 0 w 4572263"/>
                <a:gd name="connsiteY4" fmla="*/ 0 h 60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263" h="609525">
                  <a:moveTo>
                    <a:pt x="0" y="0"/>
                  </a:moveTo>
                  <a:lnTo>
                    <a:pt x="4572263" y="0"/>
                  </a:lnTo>
                  <a:lnTo>
                    <a:pt x="4572263" y="609525"/>
                  </a:lnTo>
                  <a:lnTo>
                    <a:pt x="0" y="609525"/>
                  </a:lnTo>
                  <a:lnTo>
                    <a:pt x="0" y="0"/>
                  </a:lnTo>
                  <a:close/>
                </a:path>
              </a:pathLst>
            </a:custGeom>
            <a:solidFill>
              <a:schemeClr val="bg2">
                <a:lumMod val="90000"/>
                <a:alpha val="90000"/>
              </a:schemeClr>
            </a:solidFill>
          </p:spPr>
          <p:style>
            <a:lnRef idx="2">
              <a:schemeClr val="accent5">
                <a:hueOff val="-4966938"/>
                <a:satOff val="19906"/>
                <a:lumOff val="4314"/>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81451" tIns="187452" rIns="481451" bIns="142240" numCol="1" spcCol="1270" anchor="t" anchorCtr="0">
              <a:noAutofit/>
            </a:bodyPr>
            <a:lstStyle/>
            <a:p>
              <a:pPr marL="228600" lvl="1" indent="-228600" algn="l" defTabSz="889000">
                <a:lnSpc>
                  <a:spcPct val="90000"/>
                </a:lnSpc>
                <a:spcBef>
                  <a:spcPct val="0"/>
                </a:spcBef>
                <a:spcAft>
                  <a:spcPct val="15000"/>
                </a:spcAft>
                <a:buChar char="••"/>
              </a:pPr>
              <a:r>
                <a:rPr lang="fr-FR" sz="2000" b="1" kern="1200" smtClean="0"/>
                <a:t>Le compte-rendu</a:t>
              </a:r>
              <a:endParaRPr lang="fr-FR" sz="2000" b="1" kern="1200"/>
            </a:p>
          </p:txBody>
        </p:sp>
        <p:sp>
          <p:nvSpPr>
            <p:cNvPr id="21" name="Forme libre 20"/>
            <p:cNvSpPr/>
            <p:nvPr/>
          </p:nvSpPr>
          <p:spPr>
            <a:xfrm>
              <a:off x="2927379" y="2614617"/>
              <a:ext cx="1339229" cy="265680"/>
            </a:xfrm>
            <a:custGeom>
              <a:avLst/>
              <a:gdLst>
                <a:gd name="connsiteX0" fmla="*/ 0 w 1339229"/>
                <a:gd name="connsiteY0" fmla="*/ 44281 h 265680"/>
                <a:gd name="connsiteX1" fmla="*/ 44281 w 1339229"/>
                <a:gd name="connsiteY1" fmla="*/ 0 h 265680"/>
                <a:gd name="connsiteX2" fmla="*/ 1294948 w 1339229"/>
                <a:gd name="connsiteY2" fmla="*/ 0 h 265680"/>
                <a:gd name="connsiteX3" fmla="*/ 1339229 w 1339229"/>
                <a:gd name="connsiteY3" fmla="*/ 44281 h 265680"/>
                <a:gd name="connsiteX4" fmla="*/ 1339229 w 1339229"/>
                <a:gd name="connsiteY4" fmla="*/ 221399 h 265680"/>
                <a:gd name="connsiteX5" fmla="*/ 1294948 w 1339229"/>
                <a:gd name="connsiteY5" fmla="*/ 265680 h 265680"/>
                <a:gd name="connsiteX6" fmla="*/ 44281 w 1339229"/>
                <a:gd name="connsiteY6" fmla="*/ 265680 h 265680"/>
                <a:gd name="connsiteX7" fmla="*/ 0 w 1339229"/>
                <a:gd name="connsiteY7" fmla="*/ 221399 h 265680"/>
                <a:gd name="connsiteX8" fmla="*/ 0 w 1339229"/>
                <a:gd name="connsiteY8" fmla="*/ 44281 h 265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9229" h="265680">
                  <a:moveTo>
                    <a:pt x="0" y="44281"/>
                  </a:moveTo>
                  <a:cubicBezTo>
                    <a:pt x="0" y="19825"/>
                    <a:pt x="19825" y="0"/>
                    <a:pt x="44281" y="0"/>
                  </a:cubicBezTo>
                  <a:lnTo>
                    <a:pt x="1294948" y="0"/>
                  </a:lnTo>
                  <a:cubicBezTo>
                    <a:pt x="1319404" y="0"/>
                    <a:pt x="1339229" y="19825"/>
                    <a:pt x="1339229" y="44281"/>
                  </a:cubicBezTo>
                  <a:lnTo>
                    <a:pt x="1339229" y="221399"/>
                  </a:lnTo>
                  <a:cubicBezTo>
                    <a:pt x="1339229" y="245855"/>
                    <a:pt x="1319404" y="265680"/>
                    <a:pt x="1294948" y="265680"/>
                  </a:cubicBezTo>
                  <a:lnTo>
                    <a:pt x="44281" y="265680"/>
                  </a:lnTo>
                  <a:cubicBezTo>
                    <a:pt x="19825" y="265680"/>
                    <a:pt x="0" y="245855"/>
                    <a:pt x="0" y="221399"/>
                  </a:cubicBezTo>
                  <a:lnTo>
                    <a:pt x="0" y="44281"/>
                  </a:lnTo>
                  <a:close/>
                </a:path>
              </a:pathLst>
            </a:custGeom>
          </p:spPr>
          <p:style>
            <a:lnRef idx="2">
              <a:schemeClr val="lt1">
                <a:hueOff val="0"/>
                <a:satOff val="0"/>
                <a:lumOff val="0"/>
                <a:alphaOff val="0"/>
              </a:schemeClr>
            </a:lnRef>
            <a:fillRef idx="1">
              <a:schemeClr val="accent5">
                <a:hueOff val="-4966938"/>
                <a:satOff val="19906"/>
                <a:lumOff val="4314"/>
                <a:alphaOff val="0"/>
              </a:schemeClr>
            </a:fillRef>
            <a:effectRef idx="0">
              <a:schemeClr val="accent5">
                <a:hueOff val="-4966938"/>
                <a:satOff val="19906"/>
                <a:lumOff val="4314"/>
                <a:alphaOff val="0"/>
              </a:schemeClr>
            </a:effectRef>
            <a:fontRef idx="minor">
              <a:schemeClr val="lt1"/>
            </a:fontRef>
          </p:style>
          <p:txBody>
            <a:bodyPr spcFirstLastPara="0" vert="horz" wrap="square" lIns="177100" tIns="12969" rIns="177100" bIns="12969" numCol="1" spcCol="1270" anchor="ctr" anchorCtr="0">
              <a:noAutofit/>
            </a:bodyPr>
            <a:lstStyle/>
            <a:p>
              <a:pPr lvl="0" algn="l" defTabSz="800100">
                <a:lnSpc>
                  <a:spcPct val="90000"/>
                </a:lnSpc>
                <a:spcBef>
                  <a:spcPct val="0"/>
                </a:spcBef>
                <a:spcAft>
                  <a:spcPct val="35000"/>
                </a:spcAft>
              </a:pPr>
              <a:r>
                <a:rPr lang="fr-FR" sz="1800" b="1" kern="1200" dirty="0" smtClean="0">
                  <a:effectLst>
                    <a:outerShdw blurRad="38100" dist="38100" dir="2700000" algn="tl">
                      <a:srgbClr val="000000">
                        <a:alpha val="43137"/>
                      </a:srgbClr>
                    </a:outerShdw>
                  </a:effectLst>
                </a:rPr>
                <a:t>Chapitre 3</a:t>
              </a:r>
              <a:endParaRPr lang="fr-FR" sz="1800" b="1" kern="1200" dirty="0">
                <a:effectLst>
                  <a:outerShdw blurRad="38100" dist="38100" dir="2700000" algn="tl">
                    <a:srgbClr val="000000">
                      <a:alpha val="43137"/>
                    </a:srgbClr>
                  </a:outerShdw>
                </a:effectLst>
              </a:endParaRPr>
            </a:p>
          </p:txBody>
        </p:sp>
        <p:sp>
          <p:nvSpPr>
            <p:cNvPr id="22" name="Forme libre 21"/>
            <p:cNvSpPr/>
            <p:nvPr/>
          </p:nvSpPr>
          <p:spPr>
            <a:xfrm>
              <a:off x="3790393" y="3538422"/>
              <a:ext cx="4605389" cy="609525"/>
            </a:xfrm>
            <a:custGeom>
              <a:avLst/>
              <a:gdLst>
                <a:gd name="connsiteX0" fmla="*/ 0 w 4605389"/>
                <a:gd name="connsiteY0" fmla="*/ 0 h 609525"/>
                <a:gd name="connsiteX1" fmla="*/ 4605389 w 4605389"/>
                <a:gd name="connsiteY1" fmla="*/ 0 h 609525"/>
                <a:gd name="connsiteX2" fmla="*/ 4605389 w 4605389"/>
                <a:gd name="connsiteY2" fmla="*/ 609525 h 609525"/>
                <a:gd name="connsiteX3" fmla="*/ 0 w 4605389"/>
                <a:gd name="connsiteY3" fmla="*/ 609525 h 609525"/>
                <a:gd name="connsiteX4" fmla="*/ 0 w 4605389"/>
                <a:gd name="connsiteY4" fmla="*/ 0 h 60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05389" h="609525">
                  <a:moveTo>
                    <a:pt x="0" y="0"/>
                  </a:moveTo>
                  <a:lnTo>
                    <a:pt x="4605389" y="0"/>
                  </a:lnTo>
                  <a:lnTo>
                    <a:pt x="4605389" y="609525"/>
                  </a:lnTo>
                  <a:lnTo>
                    <a:pt x="0" y="609525"/>
                  </a:lnTo>
                  <a:lnTo>
                    <a:pt x="0" y="0"/>
                  </a:lnTo>
                  <a:close/>
                </a:path>
              </a:pathLst>
            </a:custGeom>
            <a:solidFill>
              <a:schemeClr val="bg2">
                <a:lumMod val="90000"/>
                <a:alpha val="90000"/>
              </a:schemeClr>
            </a:solidFill>
          </p:spPr>
          <p:style>
            <a:lnRef idx="2">
              <a:schemeClr val="accent5">
                <a:hueOff val="-7450407"/>
                <a:satOff val="29858"/>
                <a:lumOff val="6471"/>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81451" tIns="187452" rIns="481451" bIns="142240" numCol="1" spcCol="1270" anchor="t" anchorCtr="0">
              <a:noAutofit/>
            </a:bodyPr>
            <a:lstStyle/>
            <a:p>
              <a:pPr marL="228600" lvl="1" indent="-228600" algn="l" defTabSz="889000">
                <a:lnSpc>
                  <a:spcPct val="90000"/>
                </a:lnSpc>
                <a:spcBef>
                  <a:spcPct val="0"/>
                </a:spcBef>
                <a:spcAft>
                  <a:spcPct val="15000"/>
                </a:spcAft>
                <a:buChar char="••"/>
              </a:pPr>
              <a:r>
                <a:rPr lang="fr-FR" sz="2000" b="1" kern="1200" smtClean="0"/>
                <a:t>Gérer la phase de démarrage</a:t>
              </a:r>
              <a:endParaRPr lang="fr-FR" sz="2000" b="1" kern="1200"/>
            </a:p>
          </p:txBody>
        </p:sp>
        <p:sp>
          <p:nvSpPr>
            <p:cNvPr id="23" name="Forme libre 22"/>
            <p:cNvSpPr/>
            <p:nvPr/>
          </p:nvSpPr>
          <p:spPr>
            <a:xfrm>
              <a:off x="2927379" y="3405582"/>
              <a:ext cx="1339229" cy="265680"/>
            </a:xfrm>
            <a:custGeom>
              <a:avLst/>
              <a:gdLst>
                <a:gd name="connsiteX0" fmla="*/ 0 w 1339229"/>
                <a:gd name="connsiteY0" fmla="*/ 44281 h 265680"/>
                <a:gd name="connsiteX1" fmla="*/ 44281 w 1339229"/>
                <a:gd name="connsiteY1" fmla="*/ 0 h 265680"/>
                <a:gd name="connsiteX2" fmla="*/ 1294948 w 1339229"/>
                <a:gd name="connsiteY2" fmla="*/ 0 h 265680"/>
                <a:gd name="connsiteX3" fmla="*/ 1339229 w 1339229"/>
                <a:gd name="connsiteY3" fmla="*/ 44281 h 265680"/>
                <a:gd name="connsiteX4" fmla="*/ 1339229 w 1339229"/>
                <a:gd name="connsiteY4" fmla="*/ 221399 h 265680"/>
                <a:gd name="connsiteX5" fmla="*/ 1294948 w 1339229"/>
                <a:gd name="connsiteY5" fmla="*/ 265680 h 265680"/>
                <a:gd name="connsiteX6" fmla="*/ 44281 w 1339229"/>
                <a:gd name="connsiteY6" fmla="*/ 265680 h 265680"/>
                <a:gd name="connsiteX7" fmla="*/ 0 w 1339229"/>
                <a:gd name="connsiteY7" fmla="*/ 221399 h 265680"/>
                <a:gd name="connsiteX8" fmla="*/ 0 w 1339229"/>
                <a:gd name="connsiteY8" fmla="*/ 44281 h 265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9229" h="265680">
                  <a:moveTo>
                    <a:pt x="0" y="44281"/>
                  </a:moveTo>
                  <a:cubicBezTo>
                    <a:pt x="0" y="19825"/>
                    <a:pt x="19825" y="0"/>
                    <a:pt x="44281" y="0"/>
                  </a:cubicBezTo>
                  <a:lnTo>
                    <a:pt x="1294948" y="0"/>
                  </a:lnTo>
                  <a:cubicBezTo>
                    <a:pt x="1319404" y="0"/>
                    <a:pt x="1339229" y="19825"/>
                    <a:pt x="1339229" y="44281"/>
                  </a:cubicBezTo>
                  <a:lnTo>
                    <a:pt x="1339229" y="221399"/>
                  </a:lnTo>
                  <a:cubicBezTo>
                    <a:pt x="1339229" y="245855"/>
                    <a:pt x="1319404" y="265680"/>
                    <a:pt x="1294948" y="265680"/>
                  </a:cubicBezTo>
                  <a:lnTo>
                    <a:pt x="44281" y="265680"/>
                  </a:lnTo>
                  <a:cubicBezTo>
                    <a:pt x="19825" y="265680"/>
                    <a:pt x="0" y="245855"/>
                    <a:pt x="0" y="221399"/>
                  </a:cubicBezTo>
                  <a:lnTo>
                    <a:pt x="0" y="44281"/>
                  </a:lnTo>
                  <a:close/>
                </a:path>
              </a:pathLst>
            </a:custGeom>
          </p:spPr>
          <p:style>
            <a:lnRef idx="2">
              <a:schemeClr val="lt1">
                <a:hueOff val="0"/>
                <a:satOff val="0"/>
                <a:lumOff val="0"/>
                <a:alphaOff val="0"/>
              </a:schemeClr>
            </a:lnRef>
            <a:fillRef idx="1">
              <a:schemeClr val="accent5">
                <a:hueOff val="-7450407"/>
                <a:satOff val="29858"/>
                <a:lumOff val="6471"/>
                <a:alphaOff val="0"/>
              </a:schemeClr>
            </a:fillRef>
            <a:effectRef idx="0">
              <a:schemeClr val="accent5">
                <a:hueOff val="-7450407"/>
                <a:satOff val="29858"/>
                <a:lumOff val="6471"/>
                <a:alphaOff val="0"/>
              </a:schemeClr>
            </a:effectRef>
            <a:fontRef idx="minor">
              <a:schemeClr val="lt1"/>
            </a:fontRef>
          </p:style>
          <p:txBody>
            <a:bodyPr spcFirstLastPara="0" vert="horz" wrap="square" lIns="177100" tIns="12969" rIns="177100" bIns="12969" numCol="1" spcCol="1270" anchor="ctr" anchorCtr="0">
              <a:noAutofit/>
            </a:bodyPr>
            <a:lstStyle/>
            <a:p>
              <a:pPr lvl="0" algn="l" defTabSz="800100">
                <a:lnSpc>
                  <a:spcPct val="90000"/>
                </a:lnSpc>
                <a:spcBef>
                  <a:spcPct val="0"/>
                </a:spcBef>
                <a:spcAft>
                  <a:spcPct val="35000"/>
                </a:spcAft>
              </a:pPr>
              <a:r>
                <a:rPr lang="fr-FR" sz="1800" b="1" kern="1200" dirty="0" smtClean="0">
                  <a:effectLst>
                    <a:outerShdw blurRad="38100" dist="38100" dir="2700000" algn="tl">
                      <a:srgbClr val="000000">
                        <a:alpha val="43137"/>
                      </a:srgbClr>
                    </a:outerShdw>
                  </a:effectLst>
                </a:rPr>
                <a:t>Chapitre 4</a:t>
              </a:r>
              <a:endParaRPr lang="fr-FR" sz="1800" b="1" kern="1200" dirty="0">
                <a:effectLst>
                  <a:outerShdw blurRad="38100" dist="38100" dir="2700000" algn="tl">
                    <a:srgbClr val="000000">
                      <a:alpha val="43137"/>
                    </a:srgbClr>
                  </a:outerShdw>
                </a:effectLst>
              </a:endParaRPr>
            </a:p>
          </p:txBody>
        </p:sp>
        <p:sp>
          <p:nvSpPr>
            <p:cNvPr id="24" name="Forme libre 23"/>
            <p:cNvSpPr/>
            <p:nvPr/>
          </p:nvSpPr>
          <p:spPr>
            <a:xfrm>
              <a:off x="3790393" y="4329387"/>
              <a:ext cx="4641555" cy="609525"/>
            </a:xfrm>
            <a:custGeom>
              <a:avLst/>
              <a:gdLst>
                <a:gd name="connsiteX0" fmla="*/ 0 w 4641555"/>
                <a:gd name="connsiteY0" fmla="*/ 0 h 609525"/>
                <a:gd name="connsiteX1" fmla="*/ 4641555 w 4641555"/>
                <a:gd name="connsiteY1" fmla="*/ 0 h 609525"/>
                <a:gd name="connsiteX2" fmla="*/ 4641555 w 4641555"/>
                <a:gd name="connsiteY2" fmla="*/ 609525 h 609525"/>
                <a:gd name="connsiteX3" fmla="*/ 0 w 4641555"/>
                <a:gd name="connsiteY3" fmla="*/ 609525 h 609525"/>
                <a:gd name="connsiteX4" fmla="*/ 0 w 4641555"/>
                <a:gd name="connsiteY4" fmla="*/ 0 h 60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1555" h="609525">
                  <a:moveTo>
                    <a:pt x="0" y="0"/>
                  </a:moveTo>
                  <a:lnTo>
                    <a:pt x="4641555" y="0"/>
                  </a:lnTo>
                  <a:lnTo>
                    <a:pt x="4641555" y="609525"/>
                  </a:lnTo>
                  <a:lnTo>
                    <a:pt x="0" y="609525"/>
                  </a:lnTo>
                  <a:lnTo>
                    <a:pt x="0" y="0"/>
                  </a:lnTo>
                  <a:close/>
                </a:path>
              </a:pathLst>
            </a:custGeom>
            <a:solidFill>
              <a:schemeClr val="bg2">
                <a:lumMod val="90000"/>
                <a:alpha val="90000"/>
              </a:schemeClr>
            </a:solidFill>
          </p:spPr>
          <p:style>
            <a:lnRef idx="2">
              <a:schemeClr val="accent5">
                <a:hueOff val="-9933876"/>
                <a:satOff val="39811"/>
                <a:lumOff val="8628"/>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81451" tIns="187452" rIns="481451" bIns="142240" numCol="1" spcCol="1270" anchor="t" anchorCtr="0">
              <a:noAutofit/>
            </a:bodyPr>
            <a:lstStyle/>
            <a:p>
              <a:pPr marL="228600" lvl="1" indent="-228600" algn="l" defTabSz="889000">
                <a:lnSpc>
                  <a:spcPct val="90000"/>
                </a:lnSpc>
                <a:spcBef>
                  <a:spcPct val="0"/>
                </a:spcBef>
                <a:spcAft>
                  <a:spcPct val="15000"/>
                </a:spcAft>
                <a:buChar char="••"/>
              </a:pPr>
              <a:r>
                <a:rPr lang="fr-FR" sz="2000" b="1" kern="1200" smtClean="0"/>
                <a:t>Cycle de vie d’un projet</a:t>
              </a:r>
              <a:endParaRPr lang="fr-FR" sz="2000" b="1" kern="1200"/>
            </a:p>
          </p:txBody>
        </p:sp>
        <p:sp>
          <p:nvSpPr>
            <p:cNvPr id="25" name="Forme libre 24"/>
            <p:cNvSpPr/>
            <p:nvPr/>
          </p:nvSpPr>
          <p:spPr>
            <a:xfrm>
              <a:off x="2927379" y="4196547"/>
              <a:ext cx="1339229" cy="265680"/>
            </a:xfrm>
            <a:custGeom>
              <a:avLst/>
              <a:gdLst>
                <a:gd name="connsiteX0" fmla="*/ 0 w 1339229"/>
                <a:gd name="connsiteY0" fmla="*/ 44281 h 265680"/>
                <a:gd name="connsiteX1" fmla="*/ 44281 w 1339229"/>
                <a:gd name="connsiteY1" fmla="*/ 0 h 265680"/>
                <a:gd name="connsiteX2" fmla="*/ 1294948 w 1339229"/>
                <a:gd name="connsiteY2" fmla="*/ 0 h 265680"/>
                <a:gd name="connsiteX3" fmla="*/ 1339229 w 1339229"/>
                <a:gd name="connsiteY3" fmla="*/ 44281 h 265680"/>
                <a:gd name="connsiteX4" fmla="*/ 1339229 w 1339229"/>
                <a:gd name="connsiteY4" fmla="*/ 221399 h 265680"/>
                <a:gd name="connsiteX5" fmla="*/ 1294948 w 1339229"/>
                <a:gd name="connsiteY5" fmla="*/ 265680 h 265680"/>
                <a:gd name="connsiteX6" fmla="*/ 44281 w 1339229"/>
                <a:gd name="connsiteY6" fmla="*/ 265680 h 265680"/>
                <a:gd name="connsiteX7" fmla="*/ 0 w 1339229"/>
                <a:gd name="connsiteY7" fmla="*/ 221399 h 265680"/>
                <a:gd name="connsiteX8" fmla="*/ 0 w 1339229"/>
                <a:gd name="connsiteY8" fmla="*/ 44281 h 265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9229" h="265680">
                  <a:moveTo>
                    <a:pt x="0" y="44281"/>
                  </a:moveTo>
                  <a:cubicBezTo>
                    <a:pt x="0" y="19825"/>
                    <a:pt x="19825" y="0"/>
                    <a:pt x="44281" y="0"/>
                  </a:cubicBezTo>
                  <a:lnTo>
                    <a:pt x="1294948" y="0"/>
                  </a:lnTo>
                  <a:cubicBezTo>
                    <a:pt x="1319404" y="0"/>
                    <a:pt x="1339229" y="19825"/>
                    <a:pt x="1339229" y="44281"/>
                  </a:cubicBezTo>
                  <a:lnTo>
                    <a:pt x="1339229" y="221399"/>
                  </a:lnTo>
                  <a:cubicBezTo>
                    <a:pt x="1339229" y="245855"/>
                    <a:pt x="1319404" y="265680"/>
                    <a:pt x="1294948" y="265680"/>
                  </a:cubicBezTo>
                  <a:lnTo>
                    <a:pt x="44281" y="265680"/>
                  </a:lnTo>
                  <a:cubicBezTo>
                    <a:pt x="19825" y="265680"/>
                    <a:pt x="0" y="245855"/>
                    <a:pt x="0" y="221399"/>
                  </a:cubicBezTo>
                  <a:lnTo>
                    <a:pt x="0" y="44281"/>
                  </a:lnTo>
                  <a:close/>
                </a:path>
              </a:pathLst>
            </a:custGeom>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txBody>
            <a:bodyPr spcFirstLastPara="0" vert="horz" wrap="square" lIns="177100" tIns="12969" rIns="177100" bIns="12969" numCol="1" spcCol="1270" anchor="ctr" anchorCtr="0">
              <a:noAutofit/>
            </a:bodyPr>
            <a:lstStyle/>
            <a:p>
              <a:pPr lvl="0" algn="l" defTabSz="800100">
                <a:lnSpc>
                  <a:spcPct val="90000"/>
                </a:lnSpc>
                <a:spcBef>
                  <a:spcPct val="0"/>
                </a:spcBef>
                <a:spcAft>
                  <a:spcPct val="35000"/>
                </a:spcAft>
              </a:pPr>
              <a:r>
                <a:rPr lang="fr-FR" sz="1800" b="1" kern="1200" dirty="0" smtClean="0">
                  <a:effectLst>
                    <a:outerShdw blurRad="38100" dist="38100" dir="2700000" algn="tl">
                      <a:srgbClr val="000000">
                        <a:alpha val="43137"/>
                      </a:srgbClr>
                    </a:outerShdw>
                  </a:effectLst>
                </a:rPr>
                <a:t>Chapitre 5</a:t>
              </a:r>
              <a:endParaRPr lang="fr-FR" sz="1800" b="1" kern="1200" dirty="0">
                <a:effectLst>
                  <a:outerShdw blurRad="38100" dist="38100" dir="2700000" algn="tl">
                    <a:srgbClr val="000000">
                      <a:alpha val="43137"/>
                    </a:srgbClr>
                  </a:outerShdw>
                </a:effectLst>
              </a:endParaRPr>
            </a:p>
          </p:txBody>
        </p:sp>
        <p:sp>
          <p:nvSpPr>
            <p:cNvPr id="26" name="Rectangle 25"/>
            <p:cNvSpPr/>
            <p:nvPr/>
          </p:nvSpPr>
          <p:spPr>
            <a:xfrm>
              <a:off x="2855369" y="3393493"/>
              <a:ext cx="5677181" cy="1840337"/>
            </a:xfrm>
            <a:prstGeom prst="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p:cNvSpPr/>
            <p:nvPr/>
          </p:nvSpPr>
          <p:spPr>
            <a:xfrm>
              <a:off x="2843760" y="1033707"/>
              <a:ext cx="5677181" cy="1580910"/>
            </a:xfrm>
            <a:prstGeom prst="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6" name="Espace réservé du numéro de diapositive 5"/>
          <p:cNvSpPr>
            <a:spLocks noGrp="1"/>
          </p:cNvSpPr>
          <p:nvPr>
            <p:ph type="sldNum" sz="quarter" idx="10"/>
          </p:nvPr>
        </p:nvSpPr>
        <p:spPr/>
        <p:txBody>
          <a:bodyPr/>
          <a:lstStyle/>
          <a:p>
            <a:pPr>
              <a:defRPr/>
            </a:pPr>
            <a:fld id="{7F07B8DE-9430-46E8-A38B-5DA0DE501445}" type="slidenum">
              <a:rPr lang="fr-FR" smtClean="0"/>
              <a:pPr>
                <a:defRPr/>
              </a:pPr>
              <a:t>29</a:t>
            </a:fld>
            <a:endParaRPr lang="fr-FR"/>
          </a:p>
        </p:txBody>
      </p:sp>
    </p:spTree>
    <p:custDataLst>
      <p:tags r:id="rId1"/>
    </p:custDataLst>
    <p:extLst>
      <p:ext uri="{BB962C8B-B14F-4D97-AF65-F5344CB8AC3E}">
        <p14:creationId xmlns:p14="http://schemas.microsoft.com/office/powerpoint/2010/main" val="2464816418"/>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èche à angle droit 6"/>
          <p:cNvSpPr/>
          <p:nvPr/>
        </p:nvSpPr>
        <p:spPr>
          <a:xfrm rot="5400000">
            <a:off x="3018460" y="2816339"/>
            <a:ext cx="819269" cy="932708"/>
          </a:xfrm>
          <a:prstGeom prst="bentUpArrow">
            <a:avLst>
              <a:gd name="adj1" fmla="val 32840"/>
              <a:gd name="adj2" fmla="val 25000"/>
              <a:gd name="adj3" fmla="val 35780"/>
            </a:avLst>
          </a:prstGeom>
          <a:scene3d>
            <a:camera prst="orthographicFront">
              <a:rot lat="0" lon="0" rev="0"/>
            </a:camera>
            <a:lightRig rig="contrasting" dir="t">
              <a:rot lat="0" lon="0" rev="1200000"/>
            </a:lightRig>
          </a:scene3d>
          <a:sp3d contourW="12700" prstMaterial="flat">
            <a:bevelT w="177800" h="254000"/>
            <a:bevelB w="152400"/>
          </a:sp3d>
        </p:spPr>
        <p:style>
          <a:lnRef idx="0">
            <a:schemeClr val="lt1">
              <a:hueOff val="0"/>
              <a:satOff val="0"/>
              <a:lumOff val="0"/>
              <a:alphaOff val="0"/>
            </a:schemeClr>
          </a:lnRef>
          <a:fillRef idx="1">
            <a:schemeClr val="accent5">
              <a:tint val="50000"/>
              <a:hueOff val="0"/>
              <a:satOff val="0"/>
              <a:lumOff val="0"/>
              <a:alphaOff val="0"/>
            </a:schemeClr>
          </a:fillRef>
          <a:effectRef idx="1">
            <a:schemeClr val="accent5">
              <a:tint val="50000"/>
              <a:hueOff val="0"/>
              <a:satOff val="0"/>
              <a:lumOff val="0"/>
              <a:alphaOff val="0"/>
            </a:schemeClr>
          </a:effectRef>
          <a:fontRef idx="minor">
            <a:schemeClr val="lt1">
              <a:hueOff val="0"/>
              <a:satOff val="0"/>
              <a:lumOff val="0"/>
              <a:alphaOff val="0"/>
            </a:schemeClr>
          </a:fontRef>
        </p:style>
      </p:sp>
      <p:sp>
        <p:nvSpPr>
          <p:cNvPr id="10" name="Forme libre 9"/>
          <p:cNvSpPr/>
          <p:nvPr/>
        </p:nvSpPr>
        <p:spPr>
          <a:xfrm>
            <a:off x="2801404" y="1908163"/>
            <a:ext cx="1379166" cy="965372"/>
          </a:xfrm>
          <a:custGeom>
            <a:avLst/>
            <a:gdLst>
              <a:gd name="connsiteX0" fmla="*/ 0 w 1379166"/>
              <a:gd name="connsiteY0" fmla="*/ 160928 h 965372"/>
              <a:gd name="connsiteX1" fmla="*/ 160928 w 1379166"/>
              <a:gd name="connsiteY1" fmla="*/ 0 h 965372"/>
              <a:gd name="connsiteX2" fmla="*/ 1218238 w 1379166"/>
              <a:gd name="connsiteY2" fmla="*/ 0 h 965372"/>
              <a:gd name="connsiteX3" fmla="*/ 1379166 w 1379166"/>
              <a:gd name="connsiteY3" fmla="*/ 160928 h 965372"/>
              <a:gd name="connsiteX4" fmla="*/ 1379166 w 1379166"/>
              <a:gd name="connsiteY4" fmla="*/ 804444 h 965372"/>
              <a:gd name="connsiteX5" fmla="*/ 1218238 w 1379166"/>
              <a:gd name="connsiteY5" fmla="*/ 965372 h 965372"/>
              <a:gd name="connsiteX6" fmla="*/ 160928 w 1379166"/>
              <a:gd name="connsiteY6" fmla="*/ 965372 h 965372"/>
              <a:gd name="connsiteX7" fmla="*/ 0 w 1379166"/>
              <a:gd name="connsiteY7" fmla="*/ 804444 h 965372"/>
              <a:gd name="connsiteX8" fmla="*/ 0 w 1379166"/>
              <a:gd name="connsiteY8" fmla="*/ 160928 h 96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9166" h="965372">
                <a:moveTo>
                  <a:pt x="0" y="160928"/>
                </a:moveTo>
                <a:cubicBezTo>
                  <a:pt x="0" y="72050"/>
                  <a:pt x="72050" y="0"/>
                  <a:pt x="160928" y="0"/>
                </a:cubicBezTo>
                <a:lnTo>
                  <a:pt x="1218238" y="0"/>
                </a:lnTo>
                <a:cubicBezTo>
                  <a:pt x="1307116" y="0"/>
                  <a:pt x="1379166" y="72050"/>
                  <a:pt x="1379166" y="160928"/>
                </a:cubicBezTo>
                <a:lnTo>
                  <a:pt x="1379166" y="804444"/>
                </a:lnTo>
                <a:cubicBezTo>
                  <a:pt x="1379166" y="893322"/>
                  <a:pt x="1307116" y="965372"/>
                  <a:pt x="1218238" y="965372"/>
                </a:cubicBezTo>
                <a:lnTo>
                  <a:pt x="160928" y="965372"/>
                </a:lnTo>
                <a:cubicBezTo>
                  <a:pt x="72050" y="965372"/>
                  <a:pt x="0" y="893322"/>
                  <a:pt x="0" y="804444"/>
                </a:cubicBezTo>
                <a:lnTo>
                  <a:pt x="0" y="160928"/>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123334" tIns="123334" rIns="123334" bIns="123334" numCol="1" spcCol="1270" anchor="ctr" anchorCtr="0">
            <a:noAutofit/>
          </a:bodyPr>
          <a:lstStyle/>
          <a:p>
            <a:pPr lvl="0" algn="ctr" defTabSz="889000">
              <a:lnSpc>
                <a:spcPct val="90000"/>
              </a:lnSpc>
              <a:spcBef>
                <a:spcPct val="0"/>
              </a:spcBef>
              <a:spcAft>
                <a:spcPct val="35000"/>
              </a:spcAft>
            </a:pPr>
            <a:r>
              <a:rPr lang="fr-FR" sz="2000" b="1" kern="1200" dirty="0" smtClean="0"/>
              <a:t>Établir </a:t>
            </a:r>
            <a:r>
              <a:rPr lang="fr-FR" sz="1600" b="1" kern="1200" dirty="0" smtClean="0"/>
              <a:t>des</a:t>
            </a:r>
            <a:r>
              <a:rPr lang="fr-FR" sz="2000" b="1" kern="1200" dirty="0" smtClean="0"/>
              <a:t> objectifs :</a:t>
            </a:r>
            <a:endParaRPr lang="fr-FR" sz="2000" b="1" kern="1200" dirty="0"/>
          </a:p>
        </p:txBody>
      </p:sp>
      <p:sp>
        <p:nvSpPr>
          <p:cNvPr id="11" name="Forme libre 10"/>
          <p:cNvSpPr/>
          <p:nvPr/>
        </p:nvSpPr>
        <p:spPr>
          <a:xfrm>
            <a:off x="4283968" y="2000233"/>
            <a:ext cx="4199897" cy="780256"/>
          </a:xfrm>
          <a:custGeom>
            <a:avLst/>
            <a:gdLst>
              <a:gd name="connsiteX0" fmla="*/ 0 w 3865899"/>
              <a:gd name="connsiteY0" fmla="*/ 0 h 780256"/>
              <a:gd name="connsiteX1" fmla="*/ 3865899 w 3865899"/>
              <a:gd name="connsiteY1" fmla="*/ 0 h 780256"/>
              <a:gd name="connsiteX2" fmla="*/ 3865899 w 3865899"/>
              <a:gd name="connsiteY2" fmla="*/ 780256 h 780256"/>
              <a:gd name="connsiteX3" fmla="*/ 0 w 3865899"/>
              <a:gd name="connsiteY3" fmla="*/ 780256 h 780256"/>
              <a:gd name="connsiteX4" fmla="*/ 0 w 3865899"/>
              <a:gd name="connsiteY4" fmla="*/ 0 h 7802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5899" h="780256">
                <a:moveTo>
                  <a:pt x="0" y="0"/>
                </a:moveTo>
                <a:lnTo>
                  <a:pt x="3865899" y="0"/>
                </a:lnTo>
                <a:lnTo>
                  <a:pt x="3865899" y="780256"/>
                </a:lnTo>
                <a:lnTo>
                  <a:pt x="0" y="780256"/>
                </a:lnTo>
                <a:lnTo>
                  <a:pt x="0" y="0"/>
                </a:lnTo>
                <a:close/>
              </a:path>
            </a:pathLst>
          </a:cu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fr-FR" sz="1200" b="1" kern="1200" dirty="0" smtClean="0"/>
              <a:t>Mettre en œuvre le PDCA, l’analyse forces/faiblesses</a:t>
            </a:r>
            <a:endParaRPr lang="fr-FR" sz="1200" b="1" kern="1200" dirty="0"/>
          </a:p>
          <a:p>
            <a:pPr marL="114300" lvl="1" indent="-114300" algn="l" defTabSz="533400">
              <a:lnSpc>
                <a:spcPct val="90000"/>
              </a:lnSpc>
              <a:spcBef>
                <a:spcPct val="0"/>
              </a:spcBef>
              <a:spcAft>
                <a:spcPct val="15000"/>
              </a:spcAft>
              <a:buChar char="••"/>
            </a:pPr>
            <a:r>
              <a:rPr lang="fr-FR" sz="1200" b="1" kern="1200" dirty="0" smtClean="0"/>
              <a:t>Négocier les livrables avec les acteurs du projet grâce au triangle qualité/coûts/délais</a:t>
            </a:r>
            <a:endParaRPr lang="fr-FR" sz="1200" b="1" kern="1200" dirty="0"/>
          </a:p>
        </p:txBody>
      </p:sp>
      <p:sp>
        <p:nvSpPr>
          <p:cNvPr id="12" name="Flèche à angle droit 11"/>
          <p:cNvSpPr/>
          <p:nvPr/>
        </p:nvSpPr>
        <p:spPr>
          <a:xfrm rot="5400000">
            <a:off x="4821846" y="3896497"/>
            <a:ext cx="819269" cy="932708"/>
          </a:xfrm>
          <a:prstGeom prst="bentUpArrow">
            <a:avLst>
              <a:gd name="adj1" fmla="val 32840"/>
              <a:gd name="adj2" fmla="val 25000"/>
              <a:gd name="adj3" fmla="val 35780"/>
            </a:avLst>
          </a:prstGeom>
          <a:scene3d>
            <a:camera prst="orthographicFront">
              <a:rot lat="0" lon="0" rev="0"/>
            </a:camera>
            <a:lightRig rig="contrasting" dir="t">
              <a:rot lat="0" lon="0" rev="1200000"/>
            </a:lightRig>
          </a:scene3d>
          <a:sp3d contourW="12700" prstMaterial="flat">
            <a:bevelT w="177800" h="254000"/>
            <a:bevelB w="152400"/>
          </a:sp3d>
        </p:spPr>
        <p:style>
          <a:lnRef idx="0">
            <a:schemeClr val="lt1">
              <a:hueOff val="0"/>
              <a:satOff val="0"/>
              <a:lumOff val="0"/>
              <a:alphaOff val="0"/>
            </a:schemeClr>
          </a:lnRef>
          <a:fillRef idx="1">
            <a:schemeClr val="accent5">
              <a:tint val="50000"/>
              <a:hueOff val="-10774845"/>
              <a:satOff val="46375"/>
              <a:lumOff val="12537"/>
              <a:alphaOff val="0"/>
            </a:schemeClr>
          </a:fillRef>
          <a:effectRef idx="1">
            <a:schemeClr val="accent5">
              <a:tint val="50000"/>
              <a:hueOff val="-10774845"/>
              <a:satOff val="46375"/>
              <a:lumOff val="12537"/>
              <a:alphaOff val="0"/>
            </a:schemeClr>
          </a:effectRef>
          <a:fontRef idx="minor">
            <a:schemeClr val="lt1">
              <a:hueOff val="0"/>
              <a:satOff val="0"/>
              <a:lumOff val="0"/>
              <a:alphaOff val="0"/>
            </a:schemeClr>
          </a:fontRef>
        </p:style>
      </p:sp>
      <p:sp>
        <p:nvSpPr>
          <p:cNvPr id="13" name="Forme libre 12"/>
          <p:cNvSpPr/>
          <p:nvPr/>
        </p:nvSpPr>
        <p:spPr>
          <a:xfrm>
            <a:off x="4523309" y="2988320"/>
            <a:ext cx="1379166" cy="965372"/>
          </a:xfrm>
          <a:custGeom>
            <a:avLst/>
            <a:gdLst>
              <a:gd name="connsiteX0" fmla="*/ 0 w 1379166"/>
              <a:gd name="connsiteY0" fmla="*/ 160928 h 965372"/>
              <a:gd name="connsiteX1" fmla="*/ 160928 w 1379166"/>
              <a:gd name="connsiteY1" fmla="*/ 0 h 965372"/>
              <a:gd name="connsiteX2" fmla="*/ 1218238 w 1379166"/>
              <a:gd name="connsiteY2" fmla="*/ 0 h 965372"/>
              <a:gd name="connsiteX3" fmla="*/ 1379166 w 1379166"/>
              <a:gd name="connsiteY3" fmla="*/ 160928 h 965372"/>
              <a:gd name="connsiteX4" fmla="*/ 1379166 w 1379166"/>
              <a:gd name="connsiteY4" fmla="*/ 804444 h 965372"/>
              <a:gd name="connsiteX5" fmla="*/ 1218238 w 1379166"/>
              <a:gd name="connsiteY5" fmla="*/ 965372 h 965372"/>
              <a:gd name="connsiteX6" fmla="*/ 160928 w 1379166"/>
              <a:gd name="connsiteY6" fmla="*/ 965372 h 965372"/>
              <a:gd name="connsiteX7" fmla="*/ 0 w 1379166"/>
              <a:gd name="connsiteY7" fmla="*/ 804444 h 965372"/>
              <a:gd name="connsiteX8" fmla="*/ 0 w 1379166"/>
              <a:gd name="connsiteY8" fmla="*/ 160928 h 96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9166" h="965372">
                <a:moveTo>
                  <a:pt x="0" y="160928"/>
                </a:moveTo>
                <a:cubicBezTo>
                  <a:pt x="0" y="72050"/>
                  <a:pt x="72050" y="0"/>
                  <a:pt x="160928" y="0"/>
                </a:cubicBezTo>
                <a:lnTo>
                  <a:pt x="1218238" y="0"/>
                </a:lnTo>
                <a:cubicBezTo>
                  <a:pt x="1307116" y="0"/>
                  <a:pt x="1379166" y="72050"/>
                  <a:pt x="1379166" y="160928"/>
                </a:cubicBezTo>
                <a:lnTo>
                  <a:pt x="1379166" y="804444"/>
                </a:lnTo>
                <a:cubicBezTo>
                  <a:pt x="1379166" y="893322"/>
                  <a:pt x="1307116" y="965372"/>
                  <a:pt x="1218238" y="965372"/>
                </a:cubicBezTo>
                <a:lnTo>
                  <a:pt x="160928" y="965372"/>
                </a:lnTo>
                <a:cubicBezTo>
                  <a:pt x="72050" y="965372"/>
                  <a:pt x="0" y="893322"/>
                  <a:pt x="0" y="804444"/>
                </a:cubicBezTo>
                <a:lnTo>
                  <a:pt x="0" y="160928"/>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5">
              <a:hueOff val="-4966938"/>
              <a:satOff val="19906"/>
              <a:lumOff val="4314"/>
              <a:alphaOff val="0"/>
            </a:schemeClr>
          </a:fillRef>
          <a:effectRef idx="2">
            <a:schemeClr val="accent5">
              <a:hueOff val="-4966938"/>
              <a:satOff val="19906"/>
              <a:lumOff val="4314"/>
              <a:alphaOff val="0"/>
            </a:schemeClr>
          </a:effectRef>
          <a:fontRef idx="minor">
            <a:schemeClr val="lt1"/>
          </a:fontRef>
        </p:style>
        <p:txBody>
          <a:bodyPr spcFirstLastPara="0" vert="horz" wrap="square" lIns="115714" tIns="115714" rIns="115714" bIns="115714" numCol="1" spcCol="1270" anchor="ctr" anchorCtr="0">
            <a:noAutofit/>
          </a:bodyPr>
          <a:lstStyle/>
          <a:p>
            <a:pPr lvl="0" algn="ctr" defTabSz="800100">
              <a:lnSpc>
                <a:spcPct val="90000"/>
              </a:lnSpc>
              <a:spcBef>
                <a:spcPct val="0"/>
              </a:spcBef>
              <a:spcAft>
                <a:spcPct val="35000"/>
              </a:spcAft>
            </a:pPr>
            <a:r>
              <a:rPr lang="fr-FR" sz="1800" b="1" kern="1200" dirty="0" smtClean="0"/>
              <a:t>Organiser </a:t>
            </a:r>
            <a:r>
              <a:rPr lang="fr-FR" sz="1600" b="1" kern="1200" dirty="0" smtClean="0"/>
              <a:t>les réunions :</a:t>
            </a:r>
            <a:endParaRPr lang="fr-FR" sz="1600" b="1" kern="1200" dirty="0"/>
          </a:p>
        </p:txBody>
      </p:sp>
      <p:sp>
        <p:nvSpPr>
          <p:cNvPr id="14" name="Forme libre 13"/>
          <p:cNvSpPr/>
          <p:nvPr/>
        </p:nvSpPr>
        <p:spPr>
          <a:xfrm>
            <a:off x="6012160" y="3080391"/>
            <a:ext cx="3047781" cy="780256"/>
          </a:xfrm>
          <a:custGeom>
            <a:avLst/>
            <a:gdLst>
              <a:gd name="connsiteX0" fmla="*/ 0 w 2988590"/>
              <a:gd name="connsiteY0" fmla="*/ 0 h 780256"/>
              <a:gd name="connsiteX1" fmla="*/ 2988590 w 2988590"/>
              <a:gd name="connsiteY1" fmla="*/ 0 h 780256"/>
              <a:gd name="connsiteX2" fmla="*/ 2988590 w 2988590"/>
              <a:gd name="connsiteY2" fmla="*/ 780256 h 780256"/>
              <a:gd name="connsiteX3" fmla="*/ 0 w 2988590"/>
              <a:gd name="connsiteY3" fmla="*/ 780256 h 780256"/>
              <a:gd name="connsiteX4" fmla="*/ 0 w 2988590"/>
              <a:gd name="connsiteY4" fmla="*/ 0 h 7802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8590" h="780256">
                <a:moveTo>
                  <a:pt x="0" y="0"/>
                </a:moveTo>
                <a:lnTo>
                  <a:pt x="2988590" y="0"/>
                </a:lnTo>
                <a:lnTo>
                  <a:pt x="2988590" y="780256"/>
                </a:lnTo>
                <a:lnTo>
                  <a:pt x="0" y="780256"/>
                </a:lnTo>
                <a:lnTo>
                  <a:pt x="0" y="0"/>
                </a:lnTo>
                <a:close/>
              </a:path>
            </a:pathLst>
          </a:cu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4770" tIns="64770" rIns="64770" bIns="64770" numCol="1" spcCol="1270" anchor="ctr" anchorCtr="0">
            <a:noAutofit/>
          </a:bodyPr>
          <a:lstStyle/>
          <a:p>
            <a:pPr marL="114300" lvl="1" indent="-114300" algn="l" defTabSz="577850">
              <a:lnSpc>
                <a:spcPct val="90000"/>
              </a:lnSpc>
              <a:spcBef>
                <a:spcPct val="0"/>
              </a:spcBef>
              <a:spcAft>
                <a:spcPct val="15000"/>
              </a:spcAft>
              <a:buChar char="••"/>
            </a:pPr>
            <a:r>
              <a:rPr lang="fr-FR" sz="1200" b="1" dirty="0"/>
              <a:t>Ordre du jour, compte-rendu, </a:t>
            </a:r>
            <a:r>
              <a:rPr lang="fr-FR" sz="1200" b="1" dirty="0" smtClean="0"/>
              <a:t>animation..</a:t>
            </a:r>
            <a:endParaRPr lang="fr-FR" sz="1200" b="1" dirty="0"/>
          </a:p>
          <a:p>
            <a:pPr marL="114300" lvl="1" indent="-114300" algn="l" defTabSz="577850">
              <a:lnSpc>
                <a:spcPct val="90000"/>
              </a:lnSpc>
              <a:spcBef>
                <a:spcPct val="0"/>
              </a:spcBef>
              <a:spcAft>
                <a:spcPct val="15000"/>
              </a:spcAft>
              <a:buChar char="••"/>
            </a:pPr>
            <a:r>
              <a:rPr lang="fr-FR" sz="1200" b="1" dirty="0"/>
              <a:t>Check-list : efficacité d’une réunion</a:t>
            </a:r>
          </a:p>
        </p:txBody>
      </p:sp>
      <p:sp>
        <p:nvSpPr>
          <p:cNvPr id="15" name="Forme libre 14"/>
          <p:cNvSpPr/>
          <p:nvPr/>
        </p:nvSpPr>
        <p:spPr>
          <a:xfrm>
            <a:off x="6084168" y="4124376"/>
            <a:ext cx="1379166" cy="965372"/>
          </a:xfrm>
          <a:custGeom>
            <a:avLst/>
            <a:gdLst>
              <a:gd name="connsiteX0" fmla="*/ 0 w 1379166"/>
              <a:gd name="connsiteY0" fmla="*/ 160928 h 965372"/>
              <a:gd name="connsiteX1" fmla="*/ 160928 w 1379166"/>
              <a:gd name="connsiteY1" fmla="*/ 0 h 965372"/>
              <a:gd name="connsiteX2" fmla="*/ 1218238 w 1379166"/>
              <a:gd name="connsiteY2" fmla="*/ 0 h 965372"/>
              <a:gd name="connsiteX3" fmla="*/ 1379166 w 1379166"/>
              <a:gd name="connsiteY3" fmla="*/ 160928 h 965372"/>
              <a:gd name="connsiteX4" fmla="*/ 1379166 w 1379166"/>
              <a:gd name="connsiteY4" fmla="*/ 804444 h 965372"/>
              <a:gd name="connsiteX5" fmla="*/ 1218238 w 1379166"/>
              <a:gd name="connsiteY5" fmla="*/ 965372 h 965372"/>
              <a:gd name="connsiteX6" fmla="*/ 160928 w 1379166"/>
              <a:gd name="connsiteY6" fmla="*/ 965372 h 965372"/>
              <a:gd name="connsiteX7" fmla="*/ 0 w 1379166"/>
              <a:gd name="connsiteY7" fmla="*/ 804444 h 965372"/>
              <a:gd name="connsiteX8" fmla="*/ 0 w 1379166"/>
              <a:gd name="connsiteY8" fmla="*/ 160928 h 96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9166" h="965372">
                <a:moveTo>
                  <a:pt x="0" y="160928"/>
                </a:moveTo>
                <a:cubicBezTo>
                  <a:pt x="0" y="72050"/>
                  <a:pt x="72050" y="0"/>
                  <a:pt x="160928" y="0"/>
                </a:cubicBezTo>
                <a:lnTo>
                  <a:pt x="1218238" y="0"/>
                </a:lnTo>
                <a:cubicBezTo>
                  <a:pt x="1307116" y="0"/>
                  <a:pt x="1379166" y="72050"/>
                  <a:pt x="1379166" y="160928"/>
                </a:cubicBezTo>
                <a:lnTo>
                  <a:pt x="1379166" y="804444"/>
                </a:lnTo>
                <a:cubicBezTo>
                  <a:pt x="1379166" y="893322"/>
                  <a:pt x="1307116" y="965372"/>
                  <a:pt x="1218238" y="965372"/>
                </a:cubicBezTo>
                <a:lnTo>
                  <a:pt x="160928" y="965372"/>
                </a:lnTo>
                <a:cubicBezTo>
                  <a:pt x="72050" y="965372"/>
                  <a:pt x="0" y="893322"/>
                  <a:pt x="0" y="804444"/>
                </a:cubicBezTo>
                <a:lnTo>
                  <a:pt x="0" y="160928"/>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5">
              <a:hueOff val="-9933876"/>
              <a:satOff val="39811"/>
              <a:lumOff val="8628"/>
              <a:alphaOff val="0"/>
            </a:schemeClr>
          </a:fillRef>
          <a:effectRef idx="2">
            <a:schemeClr val="accent5">
              <a:hueOff val="-9933876"/>
              <a:satOff val="39811"/>
              <a:lumOff val="8628"/>
              <a:alphaOff val="0"/>
            </a:schemeClr>
          </a:effectRef>
          <a:fontRef idx="minor">
            <a:schemeClr val="lt1"/>
          </a:fontRef>
        </p:style>
        <p:txBody>
          <a:bodyPr spcFirstLastPara="0" vert="horz" wrap="square" lIns="96664" tIns="96664" rIns="96664" bIns="96664" numCol="1" spcCol="1270" anchor="ctr" anchorCtr="0">
            <a:noAutofit/>
          </a:bodyPr>
          <a:lstStyle/>
          <a:p>
            <a:pPr lvl="0" algn="ctr" defTabSz="577850">
              <a:lnSpc>
                <a:spcPct val="90000"/>
              </a:lnSpc>
              <a:spcBef>
                <a:spcPct val="0"/>
              </a:spcBef>
              <a:spcAft>
                <a:spcPct val="35000"/>
              </a:spcAft>
            </a:pPr>
            <a:r>
              <a:rPr lang="fr-FR" sz="1300" b="1" kern="1200" dirty="0" smtClean="0"/>
              <a:t>Démarrer en gérant une </a:t>
            </a:r>
            <a:r>
              <a:rPr lang="fr-FR" sz="1800" b="1" kern="1200" dirty="0" err="1" smtClean="0"/>
              <a:t>Todo</a:t>
            </a:r>
            <a:r>
              <a:rPr lang="fr-FR" sz="1800" b="1" kern="1200" dirty="0" smtClean="0"/>
              <a:t> </a:t>
            </a:r>
            <a:r>
              <a:rPr lang="fr-FR" sz="1800" b="1" kern="1200" dirty="0" err="1" smtClean="0"/>
              <a:t>list</a:t>
            </a:r>
            <a:endParaRPr lang="fr-FR" sz="1800" b="1" kern="1200" dirty="0"/>
          </a:p>
        </p:txBody>
      </p:sp>
      <p:sp>
        <p:nvSpPr>
          <p:cNvPr id="16" name="Forme libre 15"/>
          <p:cNvSpPr/>
          <p:nvPr/>
        </p:nvSpPr>
        <p:spPr>
          <a:xfrm>
            <a:off x="7463334" y="4216446"/>
            <a:ext cx="1680665" cy="780256"/>
          </a:xfrm>
          <a:custGeom>
            <a:avLst/>
            <a:gdLst>
              <a:gd name="connsiteX0" fmla="*/ 0 w 1003074"/>
              <a:gd name="connsiteY0" fmla="*/ 0 h 780256"/>
              <a:gd name="connsiteX1" fmla="*/ 1003074 w 1003074"/>
              <a:gd name="connsiteY1" fmla="*/ 0 h 780256"/>
              <a:gd name="connsiteX2" fmla="*/ 1003074 w 1003074"/>
              <a:gd name="connsiteY2" fmla="*/ 780256 h 780256"/>
              <a:gd name="connsiteX3" fmla="*/ 0 w 1003074"/>
              <a:gd name="connsiteY3" fmla="*/ 780256 h 780256"/>
              <a:gd name="connsiteX4" fmla="*/ 0 w 1003074"/>
              <a:gd name="connsiteY4" fmla="*/ 0 h 7802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074" h="780256">
                <a:moveTo>
                  <a:pt x="0" y="0"/>
                </a:moveTo>
                <a:lnTo>
                  <a:pt x="1003074" y="0"/>
                </a:lnTo>
                <a:lnTo>
                  <a:pt x="1003074" y="780256"/>
                </a:lnTo>
                <a:lnTo>
                  <a:pt x="0" y="780256"/>
                </a:lnTo>
                <a:lnTo>
                  <a:pt x="0" y="0"/>
                </a:lnTo>
                <a:close/>
              </a:path>
            </a:pathLst>
          </a:cu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4770" tIns="64770" rIns="64770" bIns="64770" numCol="1" spcCol="1270" anchor="ctr" anchorCtr="0">
            <a:noAutofit/>
          </a:bodyPr>
          <a:lstStyle/>
          <a:p>
            <a:pPr marL="114300" lvl="1" indent="-114300" defTabSz="577850">
              <a:lnSpc>
                <a:spcPct val="90000"/>
              </a:lnSpc>
              <a:spcBef>
                <a:spcPct val="0"/>
              </a:spcBef>
              <a:spcAft>
                <a:spcPct val="15000"/>
              </a:spcAft>
              <a:buChar char="••"/>
            </a:pPr>
            <a:r>
              <a:rPr lang="fr-FR" sz="1200" b="1" dirty="0"/>
              <a:t>Spécifier et répartir le travail</a:t>
            </a:r>
          </a:p>
          <a:p>
            <a:pPr marL="114300" lvl="1" indent="-114300" defTabSz="577850">
              <a:lnSpc>
                <a:spcPct val="90000"/>
              </a:lnSpc>
              <a:spcBef>
                <a:spcPct val="0"/>
              </a:spcBef>
              <a:spcAft>
                <a:spcPct val="15000"/>
              </a:spcAft>
              <a:buChar char="••"/>
            </a:pPr>
            <a:r>
              <a:rPr lang="fr-FR" sz="1200" b="1" dirty="0"/>
              <a:t>Éviter </a:t>
            </a:r>
            <a:r>
              <a:rPr lang="fr-FR" sz="1200" b="1" dirty="0" smtClean="0"/>
              <a:t>l’effet tunnel</a:t>
            </a:r>
            <a:endParaRPr lang="fr-FR" sz="1200" b="1" dirty="0"/>
          </a:p>
        </p:txBody>
      </p:sp>
      <p:sp>
        <p:nvSpPr>
          <p:cNvPr id="17" name="Forme libre 16"/>
          <p:cNvSpPr/>
          <p:nvPr/>
        </p:nvSpPr>
        <p:spPr>
          <a:xfrm>
            <a:off x="3382097" y="641788"/>
            <a:ext cx="5378508" cy="679204"/>
          </a:xfrm>
          <a:custGeom>
            <a:avLst/>
            <a:gdLst>
              <a:gd name="connsiteX0" fmla="*/ 0 w 1379166"/>
              <a:gd name="connsiteY0" fmla="*/ 160928 h 965372"/>
              <a:gd name="connsiteX1" fmla="*/ 160928 w 1379166"/>
              <a:gd name="connsiteY1" fmla="*/ 0 h 965372"/>
              <a:gd name="connsiteX2" fmla="*/ 1218238 w 1379166"/>
              <a:gd name="connsiteY2" fmla="*/ 0 h 965372"/>
              <a:gd name="connsiteX3" fmla="*/ 1379166 w 1379166"/>
              <a:gd name="connsiteY3" fmla="*/ 160928 h 965372"/>
              <a:gd name="connsiteX4" fmla="*/ 1379166 w 1379166"/>
              <a:gd name="connsiteY4" fmla="*/ 804444 h 965372"/>
              <a:gd name="connsiteX5" fmla="*/ 1218238 w 1379166"/>
              <a:gd name="connsiteY5" fmla="*/ 965372 h 965372"/>
              <a:gd name="connsiteX6" fmla="*/ 160928 w 1379166"/>
              <a:gd name="connsiteY6" fmla="*/ 965372 h 965372"/>
              <a:gd name="connsiteX7" fmla="*/ 0 w 1379166"/>
              <a:gd name="connsiteY7" fmla="*/ 804444 h 965372"/>
              <a:gd name="connsiteX8" fmla="*/ 0 w 1379166"/>
              <a:gd name="connsiteY8" fmla="*/ 160928 h 96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9166" h="965372">
                <a:moveTo>
                  <a:pt x="0" y="160928"/>
                </a:moveTo>
                <a:cubicBezTo>
                  <a:pt x="0" y="72050"/>
                  <a:pt x="72050" y="0"/>
                  <a:pt x="160928" y="0"/>
                </a:cubicBezTo>
                <a:lnTo>
                  <a:pt x="1218238" y="0"/>
                </a:lnTo>
                <a:cubicBezTo>
                  <a:pt x="1307116" y="0"/>
                  <a:pt x="1379166" y="72050"/>
                  <a:pt x="1379166" y="160928"/>
                </a:cubicBezTo>
                <a:lnTo>
                  <a:pt x="1379166" y="804444"/>
                </a:lnTo>
                <a:cubicBezTo>
                  <a:pt x="1379166" y="893322"/>
                  <a:pt x="1307116" y="965372"/>
                  <a:pt x="1218238" y="965372"/>
                </a:cubicBezTo>
                <a:lnTo>
                  <a:pt x="160928" y="965372"/>
                </a:lnTo>
                <a:cubicBezTo>
                  <a:pt x="72050" y="965372"/>
                  <a:pt x="0" y="893322"/>
                  <a:pt x="0" y="804444"/>
                </a:cubicBezTo>
                <a:lnTo>
                  <a:pt x="0" y="160928"/>
                </a:lnTo>
                <a:close/>
              </a:path>
            </a:pathLst>
          </a:custGeom>
          <a:solidFill>
            <a:srgbClr val="2F211D"/>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123334" tIns="123334" rIns="123334" bIns="123334" numCol="1" spcCol="1270" anchor="ctr" anchorCtr="0">
            <a:noAutofit/>
          </a:bodyPr>
          <a:lstStyle/>
          <a:p>
            <a:pPr algn="ctr" eaLnBrk="0" hangingPunct="0">
              <a:lnSpc>
                <a:spcPct val="150000"/>
              </a:lnSpc>
              <a:spcBef>
                <a:spcPct val="20000"/>
              </a:spcBef>
            </a:pPr>
            <a:r>
              <a:rPr lang="fr-FR" sz="2000" dirty="0"/>
              <a:t>Maitriser les bases des </a:t>
            </a:r>
            <a:r>
              <a:rPr lang="fr-FR" sz="2000" b="1" dirty="0"/>
              <a:t>outils de projet</a:t>
            </a:r>
            <a:r>
              <a:rPr lang="fr-FR" sz="2000" dirty="0"/>
              <a:t> pour : </a:t>
            </a:r>
          </a:p>
        </p:txBody>
      </p:sp>
      <p:sp>
        <p:nvSpPr>
          <p:cNvPr id="18" name="ZoneTexte 14"/>
          <p:cNvSpPr txBox="1"/>
          <p:nvPr/>
        </p:nvSpPr>
        <p:spPr>
          <a:xfrm>
            <a:off x="359646" y="3438856"/>
            <a:ext cx="360000" cy="397032"/>
          </a:xfrm>
          <a:prstGeom prst="rect">
            <a:avLst/>
          </a:prstGeom>
          <a:noFill/>
        </p:spPr>
        <p:txBody>
          <a:bodyPr wrap="square" rtlCol="0">
            <a:spAutoFit/>
          </a:bodyPr>
          <a:lstStyle/>
          <a:p>
            <a:r>
              <a:rPr lang="fr-FR" b="0" dirty="0">
                <a:solidFill>
                  <a:srgbClr val="FF0000"/>
                </a:solidFill>
                <a:sym typeface="Wingdings" panose="05000000000000000000" pitchFamily="2" charset="2"/>
              </a:rPr>
              <a:t></a:t>
            </a:r>
            <a:endParaRPr lang="fr-FR" b="0" dirty="0">
              <a:solidFill>
                <a:srgbClr val="FF0000"/>
              </a:solidFill>
            </a:endParaRPr>
          </a:p>
        </p:txBody>
      </p:sp>
      <p:sp>
        <p:nvSpPr>
          <p:cNvPr id="3" name="Espace réservé du numéro de diapositive 2"/>
          <p:cNvSpPr>
            <a:spLocks noGrp="1"/>
          </p:cNvSpPr>
          <p:nvPr>
            <p:ph type="sldNum" sz="quarter" idx="10"/>
          </p:nvPr>
        </p:nvSpPr>
        <p:spPr/>
        <p:txBody>
          <a:bodyPr/>
          <a:lstStyle/>
          <a:p>
            <a:pPr>
              <a:defRPr/>
            </a:pPr>
            <a:fld id="{7F07B8DE-9430-46E8-A38B-5DA0DE501445}" type="slidenum">
              <a:rPr lang="fr-FR" smtClean="0"/>
              <a:pPr>
                <a:defRPr/>
              </a:pPr>
              <a:t>3</a:t>
            </a:fld>
            <a:endParaRPr lang="fr-FR"/>
          </a:p>
        </p:txBody>
      </p:sp>
    </p:spTree>
    <p:custDataLst>
      <p:tags r:id="rId1"/>
    </p:custDataLst>
    <p:extLst>
      <p:ext uri="{BB962C8B-B14F-4D97-AF65-F5344CB8AC3E}">
        <p14:creationId xmlns:p14="http://schemas.microsoft.com/office/powerpoint/2010/main" val="249549595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P spid="14" grpId="0" animBg="1"/>
      <p:bldP spid="15" grpId="0" animBg="1"/>
      <p:bldP spid="16" grpId="0" animBg="1"/>
      <p:bldP spid="1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2651462" y="12239"/>
            <a:ext cx="6313582" cy="571500"/>
          </a:xfrm>
        </p:spPr>
        <p:txBody>
          <a:bodyPr/>
          <a:lstStyle/>
          <a:p>
            <a:r>
              <a:rPr lang="fr-FR" dirty="0" smtClean="0"/>
              <a:t>Outils basiques d’organisation</a:t>
            </a:r>
            <a:endParaRPr lang="fr-FR" dirty="0"/>
          </a:p>
        </p:txBody>
      </p:sp>
      <p:sp>
        <p:nvSpPr>
          <p:cNvPr id="14" name="Rectangle 3"/>
          <p:cNvSpPr txBox="1">
            <a:spLocks noChangeArrowheads="1"/>
          </p:cNvSpPr>
          <p:nvPr/>
        </p:nvSpPr>
        <p:spPr>
          <a:xfrm>
            <a:off x="2565400" y="494038"/>
            <a:ext cx="6578600" cy="601928"/>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2800" b="1" i="0" u="none" strike="noStrike" kern="0" cap="none" spc="0" normalizeH="0" baseline="0" noProof="0" dirty="0" smtClean="0">
                <a:ln>
                  <a:noFill/>
                </a:ln>
                <a:solidFill>
                  <a:schemeClr val="tx2">
                    <a:lumMod val="75000"/>
                  </a:schemeClr>
                </a:solidFill>
                <a:effectLst/>
                <a:uLnTx/>
                <a:uFillTx/>
                <a:latin typeface="Calibri" pitchFamily="34" charset="0"/>
                <a:ea typeface="+mj-ea"/>
                <a:cs typeface="+mj-cs"/>
              </a:rPr>
              <a:t>Chapitre</a:t>
            </a:r>
            <a:r>
              <a:rPr kumimoji="0" lang="fr-FR" sz="2800" b="1" i="0" u="none" strike="noStrike" kern="0" cap="none" spc="0" normalizeH="0" noProof="0" dirty="0" smtClean="0">
                <a:ln>
                  <a:noFill/>
                </a:ln>
                <a:solidFill>
                  <a:schemeClr val="tx2">
                    <a:lumMod val="75000"/>
                  </a:schemeClr>
                </a:solidFill>
                <a:effectLst/>
                <a:uLnTx/>
                <a:uFillTx/>
                <a:latin typeface="Calibri" pitchFamily="34" charset="0"/>
                <a:ea typeface="+mj-ea"/>
                <a:cs typeface="+mj-cs"/>
              </a:rPr>
              <a:t> </a:t>
            </a:r>
            <a:r>
              <a:rPr kumimoji="0" lang="fr-FR" sz="2800" b="1" i="0" u="none" strike="noStrike" kern="0" cap="none" spc="0" normalizeH="0" dirty="0" smtClean="0">
                <a:ln>
                  <a:noFill/>
                </a:ln>
                <a:solidFill>
                  <a:schemeClr val="tx2">
                    <a:lumMod val="75000"/>
                  </a:schemeClr>
                </a:solidFill>
                <a:effectLst/>
                <a:uLnTx/>
                <a:uFillTx/>
                <a:latin typeface="Calibri" pitchFamily="34" charset="0"/>
                <a:ea typeface="+mj-ea"/>
                <a:cs typeface="+mj-cs"/>
              </a:rPr>
              <a:t>3</a:t>
            </a:r>
            <a:endParaRPr kumimoji="0" lang="fr-FR" sz="2800" b="1" i="0" u="none" strike="noStrike" kern="0" cap="none" spc="0" normalizeH="0" baseline="0" noProof="0" dirty="0" smtClean="0">
              <a:ln>
                <a:noFill/>
              </a:ln>
              <a:solidFill>
                <a:schemeClr val="tx2">
                  <a:lumMod val="75000"/>
                </a:schemeClr>
              </a:solidFill>
              <a:effectLst/>
              <a:uLnTx/>
              <a:uFillTx/>
              <a:latin typeface="Calibri" pitchFamily="34" charset="0"/>
              <a:ea typeface="+mj-ea"/>
              <a:cs typeface="+mj-cs"/>
            </a:endParaRPr>
          </a:p>
        </p:txBody>
      </p:sp>
      <p:sp>
        <p:nvSpPr>
          <p:cNvPr id="15" name="ZoneTexte 14"/>
          <p:cNvSpPr txBox="1"/>
          <p:nvPr/>
        </p:nvSpPr>
        <p:spPr>
          <a:xfrm>
            <a:off x="2565504" y="4965142"/>
            <a:ext cx="6591300" cy="523220"/>
          </a:xfrm>
          <a:prstGeom prst="rect">
            <a:avLst/>
          </a:prstGeom>
          <a:noFill/>
        </p:spPr>
        <p:txBody>
          <a:bodyPr wrap="square" rtlCol="0">
            <a:spAutoFit/>
          </a:bodyPr>
          <a:lstStyle/>
          <a:p>
            <a:pPr algn="ctr"/>
            <a:r>
              <a:rPr lang="fr-FR" sz="2800" b="1" dirty="0" smtClean="0">
                <a:solidFill>
                  <a:schemeClr val="accent4"/>
                </a:solidFill>
                <a:latin typeface="Calibri" pitchFamily="34" charset="0"/>
                <a:cs typeface="Calibri" pitchFamily="34" charset="0"/>
              </a:rPr>
              <a:t>Le compte-rendu</a:t>
            </a:r>
            <a:endParaRPr lang="fr-FR" sz="2800" b="1" dirty="0">
              <a:solidFill>
                <a:schemeClr val="accent4"/>
              </a:solidFill>
              <a:latin typeface="Calibri" pitchFamily="34" charset="0"/>
              <a:cs typeface="Calibri" pitchFamily="34" charset="0"/>
            </a:endParaRPr>
          </a:p>
        </p:txBody>
      </p:sp>
      <p:sp>
        <p:nvSpPr>
          <p:cNvPr id="3" name="Espace réservé du numéro de diapositive 2"/>
          <p:cNvSpPr>
            <a:spLocks noGrp="1"/>
          </p:cNvSpPr>
          <p:nvPr>
            <p:ph type="sldNum" sz="quarter" idx="10"/>
          </p:nvPr>
        </p:nvSpPr>
        <p:spPr/>
        <p:txBody>
          <a:bodyPr/>
          <a:lstStyle/>
          <a:p>
            <a:pPr>
              <a:defRPr/>
            </a:pPr>
            <a:fld id="{7F07B8DE-9430-46E8-A38B-5DA0DE501445}" type="slidenum">
              <a:rPr lang="fr-FR" smtClean="0"/>
              <a:pPr>
                <a:defRPr/>
              </a:pPr>
              <a:t>30</a:t>
            </a:fld>
            <a:endParaRPr lang="fr-FR"/>
          </a:p>
        </p:txBody>
      </p:sp>
      <p:pic>
        <p:nvPicPr>
          <p:cNvPr id="4" name="Image 3" descr="Capture d’écra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9415" y="1065538"/>
            <a:ext cx="3597675" cy="3901331"/>
          </a:xfrm>
          <a:prstGeom prst="rect">
            <a:avLst/>
          </a:prstGeom>
        </p:spPr>
      </p:pic>
      <p:sp>
        <p:nvSpPr>
          <p:cNvPr id="9" name="Text Box 179"/>
          <p:cNvSpPr txBox="1">
            <a:spLocks noChangeArrowheads="1"/>
          </p:cNvSpPr>
          <p:nvPr/>
        </p:nvSpPr>
        <p:spPr bwMode="auto">
          <a:xfrm>
            <a:off x="5364088" y="5468988"/>
            <a:ext cx="3170188" cy="246221"/>
          </a:xfrm>
          <a:prstGeom prst="rect">
            <a:avLst/>
          </a:prstGeom>
          <a:solidFill>
            <a:schemeClr val="bg1"/>
          </a:solidFill>
          <a:ln>
            <a:noFill/>
          </a:ln>
          <a:effectLst/>
          <a:extLst/>
        </p:spPr>
        <p:txBody>
          <a:bodyPr wrap="square">
            <a:spAutoFit/>
          </a:bodyPr>
          <a:lstStyle>
            <a:lvl1pPr eaLnBrk="0" hangingPunct="0">
              <a:defRPr sz="2200">
                <a:solidFill>
                  <a:schemeClr val="tx1"/>
                </a:solidFill>
                <a:latin typeface="Times New Roman" pitchFamily="18" charset="0"/>
              </a:defRPr>
            </a:lvl1pPr>
            <a:lvl2pPr marL="742950" indent="-285750" eaLnBrk="0" hangingPunct="0">
              <a:defRPr sz="2200">
                <a:solidFill>
                  <a:schemeClr val="tx1"/>
                </a:solidFill>
                <a:latin typeface="Times New Roman" pitchFamily="18" charset="0"/>
              </a:defRPr>
            </a:lvl2pPr>
            <a:lvl3pPr marL="1143000" indent="-228600" eaLnBrk="0" hangingPunct="0">
              <a:defRPr sz="2200">
                <a:solidFill>
                  <a:schemeClr val="tx1"/>
                </a:solidFill>
                <a:latin typeface="Times New Roman" pitchFamily="18" charset="0"/>
              </a:defRPr>
            </a:lvl3pPr>
            <a:lvl4pPr marL="1600200" indent="-228600" eaLnBrk="0" hangingPunct="0">
              <a:defRPr sz="2200">
                <a:solidFill>
                  <a:schemeClr val="tx1"/>
                </a:solidFill>
                <a:latin typeface="Times New Roman" pitchFamily="18" charset="0"/>
              </a:defRPr>
            </a:lvl4pPr>
            <a:lvl5pPr marL="2057400" indent="-228600" eaLnBrk="0" hangingPunct="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gn="r" eaLnBrk="1" hangingPunct="1">
              <a:spcBef>
                <a:spcPct val="50000"/>
              </a:spcBef>
            </a:pPr>
            <a:r>
              <a:rPr lang="fr-FR" sz="1000" dirty="0" smtClean="0">
                <a:solidFill>
                  <a:srgbClr val="000099"/>
                </a:solidFill>
              </a:rPr>
              <a:t>Image Wikimédia Commons cc-by : </a:t>
            </a:r>
            <a:r>
              <a:rPr lang="fr-FR" sz="1000" dirty="0">
                <a:solidFill>
                  <a:srgbClr val="000099"/>
                </a:solidFill>
                <a:hlinkClick r:id="rId4"/>
              </a:rPr>
              <a:t>Source</a:t>
            </a:r>
            <a:endParaRPr lang="fr-FR" sz="1000" dirty="0">
              <a:solidFill>
                <a:srgbClr val="000099"/>
              </a:solidFill>
            </a:endParaRPr>
          </a:p>
        </p:txBody>
      </p:sp>
    </p:spTree>
    <p:extLst>
      <p:ext uri="{BB962C8B-B14F-4D97-AF65-F5344CB8AC3E}">
        <p14:creationId xmlns:p14="http://schemas.microsoft.com/office/powerpoint/2010/main" val="3595568861"/>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 15" descr="Capture d’écra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21036" y="49188"/>
            <a:ext cx="4861981" cy="5608806"/>
          </a:xfrm>
          <a:prstGeom prst="rect">
            <a:avLst/>
          </a:prstGeom>
        </p:spPr>
      </p:pic>
      <p:sp>
        <p:nvSpPr>
          <p:cNvPr id="2" name="Rectangle 1"/>
          <p:cNvSpPr>
            <a:spLocks noChangeArrowheads="1"/>
          </p:cNvSpPr>
          <p:nvPr/>
        </p:nvSpPr>
        <p:spPr bwMode="auto">
          <a:xfrm>
            <a:off x="3156224" y="535190"/>
            <a:ext cx="1470025" cy="199760"/>
          </a:xfrm>
          <a:prstGeom prst="rect">
            <a:avLst/>
          </a:prstGeom>
          <a:solidFill>
            <a:srgbClr val="FFFF00">
              <a:alpha val="36078"/>
            </a:srgbClr>
          </a:solidFill>
          <a:ln>
            <a:noFill/>
          </a:ln>
          <a:extLst>
            <a:ext uri="{91240B29-F687-4F45-9708-019B960494DF}">
              <a14:hiddenLine xmlns:a14="http://schemas.microsoft.com/office/drawing/2010/main" w="12700" algn="ctr">
                <a:solidFill>
                  <a:srgbClr val="000000"/>
                </a:solidFill>
                <a:round/>
                <a:headEnd/>
                <a:tailEnd/>
              </a14:hiddenLine>
            </a:ext>
          </a:extLst>
        </p:spPr>
        <p:txBody>
          <a:bodyPr/>
          <a:lstStyle/>
          <a:p>
            <a:pPr eaLnBrk="0" hangingPunct="0"/>
            <a:endParaRPr lang="fr-FR">
              <a:solidFill>
                <a:srgbClr val="000099"/>
              </a:solidFill>
            </a:endParaRPr>
          </a:p>
        </p:txBody>
      </p:sp>
      <p:sp>
        <p:nvSpPr>
          <p:cNvPr id="6" name="Rectangle 5"/>
          <p:cNvSpPr>
            <a:spLocks noChangeArrowheads="1"/>
          </p:cNvSpPr>
          <p:nvPr/>
        </p:nvSpPr>
        <p:spPr bwMode="auto">
          <a:xfrm>
            <a:off x="5521530" y="842981"/>
            <a:ext cx="1862137" cy="199761"/>
          </a:xfrm>
          <a:prstGeom prst="rect">
            <a:avLst/>
          </a:prstGeom>
          <a:solidFill>
            <a:srgbClr val="FFFF00">
              <a:alpha val="36078"/>
            </a:srgbClr>
          </a:solidFill>
          <a:ln>
            <a:noFill/>
          </a:ln>
          <a:extLst>
            <a:ext uri="{91240B29-F687-4F45-9708-019B960494DF}">
              <a14:hiddenLine xmlns:a14="http://schemas.microsoft.com/office/drawing/2010/main" w="12700" algn="ctr">
                <a:solidFill>
                  <a:srgbClr val="000000"/>
                </a:solidFill>
                <a:round/>
                <a:headEnd/>
                <a:tailEnd/>
              </a14:hiddenLine>
            </a:ext>
          </a:extLst>
        </p:spPr>
        <p:txBody>
          <a:bodyPr/>
          <a:lstStyle/>
          <a:p>
            <a:pPr eaLnBrk="0" hangingPunct="0"/>
            <a:endParaRPr lang="fr-FR">
              <a:solidFill>
                <a:srgbClr val="000099"/>
              </a:solidFill>
            </a:endParaRPr>
          </a:p>
        </p:txBody>
      </p:sp>
      <p:sp>
        <p:nvSpPr>
          <p:cNvPr id="7" name="Rectangle 6"/>
          <p:cNvSpPr>
            <a:spLocks noChangeArrowheads="1"/>
          </p:cNvSpPr>
          <p:nvPr/>
        </p:nvSpPr>
        <p:spPr bwMode="auto">
          <a:xfrm>
            <a:off x="3149604" y="854900"/>
            <a:ext cx="2020182" cy="810084"/>
          </a:xfrm>
          <a:prstGeom prst="rect">
            <a:avLst/>
          </a:prstGeom>
          <a:solidFill>
            <a:srgbClr val="FFFF00">
              <a:alpha val="36078"/>
            </a:srgbClr>
          </a:solidFill>
          <a:ln>
            <a:noFill/>
          </a:ln>
          <a:extLst>
            <a:ext uri="{91240B29-F687-4F45-9708-019B960494DF}">
              <a14:hiddenLine xmlns:a14="http://schemas.microsoft.com/office/drawing/2010/main" w="12700" algn="ctr">
                <a:solidFill>
                  <a:srgbClr val="000000"/>
                </a:solidFill>
                <a:round/>
                <a:headEnd/>
                <a:tailEnd/>
              </a14:hiddenLine>
            </a:ext>
          </a:extLst>
        </p:spPr>
        <p:txBody>
          <a:bodyPr/>
          <a:lstStyle/>
          <a:p>
            <a:pPr eaLnBrk="0" hangingPunct="0"/>
            <a:endParaRPr lang="fr-FR">
              <a:solidFill>
                <a:srgbClr val="000099"/>
              </a:solidFill>
            </a:endParaRPr>
          </a:p>
        </p:txBody>
      </p:sp>
      <p:sp>
        <p:nvSpPr>
          <p:cNvPr id="8" name="Rectangle 7"/>
          <p:cNvSpPr>
            <a:spLocks noChangeArrowheads="1"/>
          </p:cNvSpPr>
          <p:nvPr/>
        </p:nvSpPr>
        <p:spPr bwMode="auto">
          <a:xfrm>
            <a:off x="3140625" y="1823178"/>
            <a:ext cx="3660849" cy="117114"/>
          </a:xfrm>
          <a:prstGeom prst="rect">
            <a:avLst/>
          </a:prstGeom>
          <a:solidFill>
            <a:srgbClr val="FFFF00">
              <a:alpha val="36078"/>
            </a:srgbClr>
          </a:solidFill>
          <a:ln>
            <a:noFill/>
          </a:ln>
          <a:extLst>
            <a:ext uri="{91240B29-F687-4F45-9708-019B960494DF}">
              <a14:hiddenLine xmlns:a14="http://schemas.microsoft.com/office/drawing/2010/main" w="12700" algn="ctr">
                <a:solidFill>
                  <a:srgbClr val="000000"/>
                </a:solidFill>
                <a:round/>
                <a:headEnd/>
                <a:tailEnd/>
              </a14:hiddenLine>
            </a:ext>
          </a:extLst>
        </p:spPr>
        <p:txBody>
          <a:bodyPr/>
          <a:lstStyle/>
          <a:p>
            <a:pPr eaLnBrk="0" hangingPunct="0"/>
            <a:endParaRPr lang="fr-FR">
              <a:solidFill>
                <a:srgbClr val="000099"/>
              </a:solidFill>
            </a:endParaRPr>
          </a:p>
        </p:txBody>
      </p:sp>
      <p:sp>
        <p:nvSpPr>
          <p:cNvPr id="9" name="Rectangle 8"/>
          <p:cNvSpPr>
            <a:spLocks noChangeArrowheads="1"/>
          </p:cNvSpPr>
          <p:nvPr/>
        </p:nvSpPr>
        <p:spPr bwMode="auto">
          <a:xfrm>
            <a:off x="3121036" y="2325521"/>
            <a:ext cx="1436688" cy="233215"/>
          </a:xfrm>
          <a:prstGeom prst="rect">
            <a:avLst/>
          </a:prstGeom>
          <a:solidFill>
            <a:srgbClr val="FFFF00">
              <a:alpha val="36078"/>
            </a:srgbClr>
          </a:solidFill>
          <a:ln>
            <a:noFill/>
          </a:ln>
          <a:extLst>
            <a:ext uri="{91240B29-F687-4F45-9708-019B960494DF}">
              <a14:hiddenLine xmlns:a14="http://schemas.microsoft.com/office/drawing/2010/main" w="12700" algn="ctr">
                <a:solidFill>
                  <a:srgbClr val="000000"/>
                </a:solidFill>
                <a:round/>
                <a:headEnd/>
                <a:tailEnd/>
              </a14:hiddenLine>
            </a:ext>
          </a:extLst>
        </p:spPr>
        <p:txBody>
          <a:bodyPr/>
          <a:lstStyle/>
          <a:p>
            <a:pPr eaLnBrk="0" hangingPunct="0"/>
            <a:endParaRPr lang="fr-FR">
              <a:solidFill>
                <a:srgbClr val="000099"/>
              </a:solidFill>
            </a:endParaRPr>
          </a:p>
        </p:txBody>
      </p:sp>
      <p:sp>
        <p:nvSpPr>
          <p:cNvPr id="11" name="Rectangle 10"/>
          <p:cNvSpPr>
            <a:spLocks noChangeArrowheads="1"/>
          </p:cNvSpPr>
          <p:nvPr/>
        </p:nvSpPr>
        <p:spPr bwMode="auto">
          <a:xfrm>
            <a:off x="3194743" y="3497324"/>
            <a:ext cx="1809305" cy="286792"/>
          </a:xfrm>
          <a:prstGeom prst="rect">
            <a:avLst/>
          </a:prstGeom>
          <a:solidFill>
            <a:srgbClr val="FFFF00">
              <a:alpha val="36078"/>
            </a:srgbClr>
          </a:solidFill>
          <a:ln>
            <a:noFill/>
          </a:ln>
          <a:extLst>
            <a:ext uri="{91240B29-F687-4F45-9708-019B960494DF}">
              <a14:hiddenLine xmlns:a14="http://schemas.microsoft.com/office/drawing/2010/main" w="12700" algn="ctr">
                <a:solidFill>
                  <a:srgbClr val="000000"/>
                </a:solidFill>
                <a:round/>
                <a:headEnd/>
                <a:tailEnd/>
              </a14:hiddenLine>
            </a:ext>
          </a:extLst>
        </p:spPr>
        <p:txBody>
          <a:bodyPr/>
          <a:lstStyle/>
          <a:p>
            <a:pPr eaLnBrk="0" hangingPunct="0"/>
            <a:endParaRPr lang="fr-FR">
              <a:solidFill>
                <a:srgbClr val="000099"/>
              </a:solidFill>
            </a:endParaRPr>
          </a:p>
        </p:txBody>
      </p:sp>
      <p:sp>
        <p:nvSpPr>
          <p:cNvPr id="13" name="Rectangle 12"/>
          <p:cNvSpPr>
            <a:spLocks noChangeArrowheads="1"/>
          </p:cNvSpPr>
          <p:nvPr/>
        </p:nvSpPr>
        <p:spPr bwMode="auto">
          <a:xfrm>
            <a:off x="3195495" y="4835068"/>
            <a:ext cx="4787521" cy="822925"/>
          </a:xfrm>
          <a:prstGeom prst="rect">
            <a:avLst/>
          </a:prstGeom>
          <a:solidFill>
            <a:srgbClr val="FFFF00">
              <a:alpha val="36078"/>
            </a:srgbClr>
          </a:solidFill>
          <a:ln>
            <a:noFill/>
          </a:ln>
          <a:extLst>
            <a:ext uri="{91240B29-F687-4F45-9708-019B960494DF}">
              <a14:hiddenLine xmlns:a14="http://schemas.microsoft.com/office/drawing/2010/main" w="12700" algn="ctr">
                <a:solidFill>
                  <a:srgbClr val="000000"/>
                </a:solidFill>
                <a:round/>
                <a:headEnd/>
                <a:tailEnd/>
              </a14:hiddenLine>
            </a:ext>
          </a:extLst>
        </p:spPr>
        <p:txBody>
          <a:bodyPr/>
          <a:lstStyle/>
          <a:p>
            <a:pPr eaLnBrk="0" hangingPunct="0"/>
            <a:endParaRPr lang="fr-FR">
              <a:solidFill>
                <a:srgbClr val="000099"/>
              </a:solidFill>
            </a:endParaRPr>
          </a:p>
        </p:txBody>
      </p:sp>
      <p:sp>
        <p:nvSpPr>
          <p:cNvPr id="10" name="Rectangle 9"/>
          <p:cNvSpPr>
            <a:spLocks noChangeArrowheads="1"/>
          </p:cNvSpPr>
          <p:nvPr/>
        </p:nvSpPr>
        <p:spPr bwMode="auto">
          <a:xfrm>
            <a:off x="3340359" y="2573222"/>
            <a:ext cx="1951721" cy="572309"/>
          </a:xfrm>
          <a:prstGeom prst="rect">
            <a:avLst/>
          </a:prstGeom>
          <a:solidFill>
            <a:srgbClr val="FFFF00">
              <a:alpha val="36078"/>
            </a:srgbClr>
          </a:solidFill>
          <a:ln>
            <a:noFill/>
          </a:ln>
          <a:extLst>
            <a:ext uri="{91240B29-F687-4F45-9708-019B960494DF}">
              <a14:hiddenLine xmlns:a14="http://schemas.microsoft.com/office/drawing/2010/main" w="12700" algn="ctr">
                <a:solidFill>
                  <a:srgbClr val="000000"/>
                </a:solidFill>
                <a:round/>
                <a:headEnd/>
                <a:tailEnd/>
              </a14:hiddenLine>
            </a:ext>
          </a:extLst>
        </p:spPr>
        <p:txBody>
          <a:bodyPr/>
          <a:lstStyle/>
          <a:p>
            <a:pPr eaLnBrk="0" hangingPunct="0"/>
            <a:endParaRPr lang="fr-FR">
              <a:solidFill>
                <a:srgbClr val="000099"/>
              </a:solidFill>
            </a:endParaRPr>
          </a:p>
        </p:txBody>
      </p:sp>
      <p:sp>
        <p:nvSpPr>
          <p:cNvPr id="17" name="ZoneTexte 16"/>
          <p:cNvSpPr txBox="1"/>
          <p:nvPr/>
        </p:nvSpPr>
        <p:spPr>
          <a:xfrm>
            <a:off x="529824" y="3327586"/>
            <a:ext cx="360040" cy="369332"/>
          </a:xfrm>
          <a:prstGeom prst="rect">
            <a:avLst/>
          </a:prstGeom>
          <a:noFill/>
        </p:spPr>
        <p:txBody>
          <a:bodyPr wrap="square" rtlCol="0">
            <a:spAutoFit/>
          </a:bodyPr>
          <a:lstStyle/>
          <a:p>
            <a:r>
              <a:rPr lang="fr-FR" b="1" dirty="0">
                <a:solidFill>
                  <a:srgbClr val="FF0000"/>
                </a:solidFill>
                <a:sym typeface="Wingdings" panose="05000000000000000000" pitchFamily="2" charset="2"/>
              </a:rPr>
              <a:t></a:t>
            </a:r>
            <a:endParaRPr lang="fr-FR" b="1" dirty="0">
              <a:solidFill>
                <a:srgbClr val="FF0000"/>
              </a:solidFill>
            </a:endParaRPr>
          </a:p>
        </p:txBody>
      </p:sp>
      <p:sp>
        <p:nvSpPr>
          <p:cNvPr id="3" name="Espace réservé du numéro de diapositive 2"/>
          <p:cNvSpPr>
            <a:spLocks noGrp="1"/>
          </p:cNvSpPr>
          <p:nvPr>
            <p:ph type="sldNum" sz="quarter" idx="10"/>
          </p:nvPr>
        </p:nvSpPr>
        <p:spPr/>
        <p:txBody>
          <a:bodyPr/>
          <a:lstStyle/>
          <a:p>
            <a:pPr>
              <a:defRPr/>
            </a:pPr>
            <a:fld id="{7F07B8DE-9430-46E8-A38B-5DA0DE501445}" type="slidenum">
              <a:rPr lang="fr-FR" smtClean="0"/>
              <a:pPr>
                <a:defRPr/>
              </a:pPr>
              <a:t>31</a:t>
            </a:fld>
            <a:endParaRPr lang="fr-FR"/>
          </a:p>
        </p:txBody>
      </p:sp>
    </p:spTree>
    <p:custDataLst>
      <p:tags r:id="rId1"/>
    </p:custDataLst>
    <p:extLst>
      <p:ext uri="{BB962C8B-B14F-4D97-AF65-F5344CB8AC3E}">
        <p14:creationId xmlns:p14="http://schemas.microsoft.com/office/powerpoint/2010/main" val="34297314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1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childTnLst>
                                </p:cTn>
                              </p:par>
                              <p:par>
                                <p:cTn id="20" presetID="1" presetClass="exit" presetSubtype="0" fill="hold" grpId="1" nodeType="withEffect">
                                  <p:stCondLst>
                                    <p:cond delay="0"/>
                                  </p:stCondLst>
                                  <p:childTnLst>
                                    <p:set>
                                      <p:cBhvr>
                                        <p:cTn id="21" dur="1" fill="hold">
                                          <p:stCondLst>
                                            <p:cond delay="0"/>
                                          </p:stCondLst>
                                        </p:cTn>
                                        <p:tgtEl>
                                          <p:spTgt spid="2"/>
                                        </p:tgtEl>
                                        <p:attrNameLst>
                                          <p:attrName>style.visibility</p:attrName>
                                        </p:attrNameLst>
                                      </p:cBhvr>
                                      <p:to>
                                        <p:strVal val="hidden"/>
                                      </p:to>
                                    </p:set>
                                  </p:childTnLst>
                                </p:cTn>
                              </p:par>
                              <p:par>
                                <p:cTn id="22" presetID="1" presetClass="exit" presetSubtype="0" fill="hold" grpId="1" nodeType="withEffect">
                                  <p:stCondLst>
                                    <p:cond delay="0"/>
                                  </p:stCondLst>
                                  <p:childTnLst>
                                    <p:set>
                                      <p:cBhvr>
                                        <p:cTn id="23" dur="1" fill="hold">
                                          <p:stCondLst>
                                            <p:cond delay="0"/>
                                          </p:stCondLst>
                                        </p:cTn>
                                        <p:tgtEl>
                                          <p:spTgt spid="6"/>
                                        </p:tgtEl>
                                        <p:attrNameLst>
                                          <p:attrName>style.visibility</p:attrName>
                                        </p:attrNameLst>
                                      </p:cBhvr>
                                      <p:to>
                                        <p:strVal val="hidden"/>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childTnLst>
                                </p:cTn>
                              </p:par>
                              <p:par>
                                <p:cTn id="28" presetID="1" presetClass="exit" presetSubtype="0" fill="hold" grpId="1" nodeType="withEffect">
                                  <p:stCondLst>
                                    <p:cond delay="0"/>
                                  </p:stCondLst>
                                  <p:childTnLst>
                                    <p:set>
                                      <p:cBhvr>
                                        <p:cTn id="29" dur="1" fill="hold">
                                          <p:stCondLst>
                                            <p:cond delay="0"/>
                                          </p:stCondLst>
                                        </p:cTn>
                                        <p:tgtEl>
                                          <p:spTgt spid="7"/>
                                        </p:tgtEl>
                                        <p:attrNameLst>
                                          <p:attrName>style.visibility</p:attrName>
                                        </p:attrNameLst>
                                      </p:cBhvr>
                                      <p:to>
                                        <p:strVal val="hidden"/>
                                      </p:to>
                                    </p:set>
                                  </p:childTnLst>
                                </p:cTn>
                              </p:par>
                              <p:par>
                                <p:cTn id="30" presetID="1" presetClass="exit" presetSubtype="0" fill="hold" grpId="1" nodeType="withEffect">
                                  <p:stCondLst>
                                    <p:cond delay="0"/>
                                  </p:stCondLst>
                                  <p:childTnLst>
                                    <p:set>
                                      <p:cBhvr>
                                        <p:cTn id="31" dur="1" fill="hold">
                                          <p:stCondLst>
                                            <p:cond delay="0"/>
                                          </p:stCondLst>
                                        </p:cTn>
                                        <p:tgtEl>
                                          <p:spTgt spid="8"/>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childTnLst>
                                </p:cTn>
                              </p:par>
                              <p:par>
                                <p:cTn id="36" presetID="1" presetClass="exit" presetSubtype="0" fill="hold" grpId="1" nodeType="withEffect">
                                  <p:stCondLst>
                                    <p:cond delay="0"/>
                                  </p:stCondLst>
                                  <p:childTnLst>
                                    <p:set>
                                      <p:cBhvr>
                                        <p:cTn id="37" dur="1" fill="hold">
                                          <p:stCondLst>
                                            <p:cond delay="0"/>
                                          </p:stCondLst>
                                        </p:cTn>
                                        <p:tgtEl>
                                          <p:spTgt spid="9"/>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childTnLst>
                                </p:cTn>
                              </p:par>
                              <p:par>
                                <p:cTn id="42" presetID="1" presetClass="exit" presetSubtype="0" fill="hold" grpId="1" nodeType="withEffect">
                                  <p:stCondLst>
                                    <p:cond delay="0"/>
                                  </p:stCondLst>
                                  <p:childTnLst>
                                    <p:set>
                                      <p:cBhvr>
                                        <p:cTn id="43" dur="1" fill="hold">
                                          <p:stCondLst>
                                            <p:cond delay="0"/>
                                          </p:stCondLst>
                                        </p:cTn>
                                        <p:tgtEl>
                                          <p:spTgt spid="10"/>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childTnLst>
                                </p:cTn>
                              </p:par>
                              <p:par>
                                <p:cTn id="48" presetID="1" presetClass="exit" presetSubtype="0" fill="hold" grpId="1" nodeType="withEffect">
                                  <p:stCondLst>
                                    <p:cond delay="0"/>
                                  </p:stCondLst>
                                  <p:childTnLst>
                                    <p:set>
                                      <p:cBhvr>
                                        <p:cTn id="49"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6" grpId="0" animBg="1"/>
      <p:bldP spid="6" grpId="1" animBg="1"/>
      <p:bldP spid="7" grpId="0" animBg="1"/>
      <p:bldP spid="7" grpId="1" animBg="1"/>
      <p:bldP spid="8" grpId="0" animBg="1"/>
      <p:bldP spid="8" grpId="1" animBg="1"/>
      <p:bldP spid="9" grpId="0" animBg="1"/>
      <p:bldP spid="9" grpId="1" animBg="1"/>
      <p:bldP spid="11" grpId="0" animBg="1"/>
      <p:bldP spid="11" grpId="1" animBg="1"/>
      <p:bldP spid="13" grpId="0" animBg="1"/>
      <p:bldP spid="10" grpId="0" animBg="1"/>
      <p:bldP spid="10"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prstGeom prst="rect">
            <a:avLst/>
          </a:prstGeom>
        </p:spPr>
        <p:txBody>
          <a:bodyPr>
            <a:normAutofit/>
          </a:bodyPr>
          <a:lstStyle/>
          <a:p>
            <a:pPr eaLnBrk="1" hangingPunct="1"/>
            <a:r>
              <a:rPr lang="fr-FR" sz="2800" b="1" dirty="0" smtClean="0"/>
              <a:t>            Le compte-rendu : Les « plus »</a:t>
            </a:r>
          </a:p>
        </p:txBody>
      </p:sp>
      <p:sp>
        <p:nvSpPr>
          <p:cNvPr id="242691" name="Rectangle 3"/>
          <p:cNvSpPr>
            <a:spLocks noGrp="1" noChangeArrowheads="1"/>
          </p:cNvSpPr>
          <p:nvPr>
            <p:ph idx="1"/>
          </p:nvPr>
        </p:nvSpPr>
        <p:spPr>
          <a:prstGeom prst="rect">
            <a:avLst/>
          </a:prstGeom>
        </p:spPr>
        <p:txBody>
          <a:bodyPr>
            <a:normAutofit lnSpcReduction="10000"/>
          </a:bodyPr>
          <a:lstStyle/>
          <a:p>
            <a:pPr marL="457200" indent="-457200">
              <a:spcBef>
                <a:spcPts val="2400"/>
              </a:spcBef>
              <a:buClr>
                <a:schemeClr val="tx1"/>
              </a:buClr>
            </a:pPr>
            <a:r>
              <a:rPr lang="fr-FR" sz="2000" dirty="0" smtClean="0">
                <a:solidFill>
                  <a:schemeClr val="tx2">
                    <a:lumMod val="75000"/>
                  </a:schemeClr>
                </a:solidFill>
              </a:rPr>
              <a:t>La cohérence </a:t>
            </a:r>
            <a:r>
              <a:rPr lang="fr-FR" sz="2000" dirty="0" smtClean="0"/>
              <a:t>: Le modèle de CR est standard</a:t>
            </a:r>
            <a:endParaRPr lang="fr-FR" sz="2000" dirty="0" smtClean="0">
              <a:solidFill>
                <a:srgbClr val="008000"/>
              </a:solidFill>
            </a:endParaRPr>
          </a:p>
          <a:p>
            <a:pPr marL="457200" indent="-457200">
              <a:spcBef>
                <a:spcPts val="2400"/>
              </a:spcBef>
              <a:buClr>
                <a:schemeClr val="tx1"/>
              </a:buClr>
            </a:pPr>
            <a:r>
              <a:rPr lang="fr-FR" sz="2000" dirty="0" smtClean="0">
                <a:solidFill>
                  <a:schemeClr val="tx2">
                    <a:lumMod val="75000"/>
                  </a:schemeClr>
                </a:solidFill>
              </a:rPr>
              <a:t>Les objectifs sont détaillés </a:t>
            </a:r>
            <a:r>
              <a:rPr lang="fr-FR" sz="2000" dirty="0" smtClean="0">
                <a:solidFill>
                  <a:srgbClr val="006600"/>
                </a:solidFill>
              </a:rPr>
              <a:t>: </a:t>
            </a:r>
            <a:r>
              <a:rPr lang="fr-FR" sz="2000" dirty="0" smtClean="0"/>
              <a:t>Responsable / Livrable concret et précis / Date de fin / charge de travail…</a:t>
            </a:r>
          </a:p>
          <a:p>
            <a:pPr marL="457200" indent="-457200">
              <a:spcBef>
                <a:spcPts val="2400"/>
              </a:spcBef>
              <a:buClr>
                <a:schemeClr val="tx1"/>
              </a:buClr>
            </a:pPr>
            <a:r>
              <a:rPr lang="fr-FR" sz="2000" dirty="0" smtClean="0">
                <a:solidFill>
                  <a:schemeClr val="tx2">
                    <a:lumMod val="75000"/>
                  </a:schemeClr>
                </a:solidFill>
              </a:rPr>
              <a:t>Le suivi </a:t>
            </a:r>
            <a:r>
              <a:rPr lang="fr-FR" sz="2000" dirty="0" smtClean="0"/>
              <a:t>: Commencer par revenir sur les objectifs précédents</a:t>
            </a:r>
          </a:p>
          <a:p>
            <a:pPr marL="457200" indent="-457200">
              <a:spcBef>
                <a:spcPts val="2400"/>
              </a:spcBef>
              <a:buClr>
                <a:schemeClr val="tx1"/>
              </a:buClr>
              <a:defRPr/>
            </a:pPr>
            <a:r>
              <a:rPr lang="fr-FR" sz="2000" dirty="0" smtClean="0">
                <a:solidFill>
                  <a:schemeClr val="tx2">
                    <a:lumMod val="75000"/>
                  </a:schemeClr>
                </a:solidFill>
              </a:rPr>
              <a:t>La simplicité : </a:t>
            </a:r>
            <a:r>
              <a:rPr lang="fr-FR" sz="2000" dirty="0" smtClean="0"/>
              <a:t>enchaîner sur le même document partagé</a:t>
            </a:r>
          </a:p>
          <a:p>
            <a:pPr marL="457200" indent="-457200">
              <a:spcBef>
                <a:spcPts val="2400"/>
              </a:spcBef>
              <a:buClr>
                <a:schemeClr val="tx1"/>
              </a:buClr>
              <a:defRPr/>
            </a:pPr>
            <a:r>
              <a:rPr lang="fr-FR" sz="2000" dirty="0" smtClean="0">
                <a:solidFill>
                  <a:schemeClr val="tx2">
                    <a:lumMod val="75000"/>
                  </a:schemeClr>
                </a:solidFill>
              </a:rPr>
              <a:t>La rapidité d’action </a:t>
            </a:r>
            <a:r>
              <a:rPr lang="fr-FR" sz="2000" dirty="0" smtClean="0"/>
              <a:t>: envoyé </a:t>
            </a:r>
            <a:r>
              <a:rPr lang="fr-FR" sz="2000" b="1" dirty="0" smtClean="0"/>
              <a:t>sous 48h</a:t>
            </a:r>
            <a:r>
              <a:rPr lang="fr-FR" sz="2000" dirty="0" smtClean="0"/>
              <a:t>, l’approbation est demandée.. par défaut</a:t>
            </a:r>
            <a:endParaRPr lang="fr-FR" sz="2000" dirty="0" smtClean="0">
              <a:solidFill>
                <a:srgbClr val="000000"/>
              </a:solidFill>
            </a:endParaRPr>
          </a:p>
          <a:p>
            <a:pPr marL="457200" indent="-457200">
              <a:lnSpc>
                <a:spcPct val="200000"/>
              </a:lnSpc>
              <a:buClr>
                <a:schemeClr val="tx1"/>
              </a:buClr>
            </a:pPr>
            <a:endParaRPr lang="fr-FR" sz="2000" dirty="0" smtClean="0">
              <a:solidFill>
                <a:srgbClr val="660033"/>
              </a:solidFill>
            </a:endParaRPr>
          </a:p>
        </p:txBody>
      </p:sp>
      <p:sp>
        <p:nvSpPr>
          <p:cNvPr id="7" name="ZoneTexte 6"/>
          <p:cNvSpPr txBox="1"/>
          <p:nvPr/>
        </p:nvSpPr>
        <p:spPr>
          <a:xfrm>
            <a:off x="529824" y="3695119"/>
            <a:ext cx="360040" cy="369332"/>
          </a:xfrm>
          <a:prstGeom prst="rect">
            <a:avLst/>
          </a:prstGeom>
          <a:noFill/>
        </p:spPr>
        <p:txBody>
          <a:bodyPr wrap="square" rtlCol="0">
            <a:spAutoFit/>
          </a:bodyPr>
          <a:lstStyle/>
          <a:p>
            <a:r>
              <a:rPr lang="fr-FR" b="1" dirty="0">
                <a:solidFill>
                  <a:srgbClr val="FF0000"/>
                </a:solidFill>
                <a:sym typeface="Wingdings" panose="05000000000000000000" pitchFamily="2" charset="2"/>
              </a:rPr>
              <a:t></a:t>
            </a:r>
            <a:endParaRPr lang="fr-FR" b="1" dirty="0">
              <a:solidFill>
                <a:srgbClr val="FF0000"/>
              </a:solidFill>
            </a:endParaRPr>
          </a:p>
        </p:txBody>
      </p:sp>
      <p:sp>
        <p:nvSpPr>
          <p:cNvPr id="2" name="Espace réservé du numéro de diapositive 1"/>
          <p:cNvSpPr>
            <a:spLocks noGrp="1"/>
          </p:cNvSpPr>
          <p:nvPr>
            <p:ph type="sldNum" sz="quarter" idx="10"/>
          </p:nvPr>
        </p:nvSpPr>
        <p:spPr/>
        <p:txBody>
          <a:bodyPr/>
          <a:lstStyle/>
          <a:p>
            <a:pPr>
              <a:defRPr/>
            </a:pPr>
            <a:fld id="{7F07B8DE-9430-46E8-A38B-5DA0DE501445}" type="slidenum">
              <a:rPr lang="fr-FR" smtClean="0"/>
              <a:pPr>
                <a:defRPr/>
              </a:pPr>
              <a:t>32</a:t>
            </a:fld>
            <a:endParaRPr lang="fr-FR"/>
          </a:p>
        </p:txBody>
      </p:sp>
      <p:pic>
        <p:nvPicPr>
          <p:cNvPr id="6" name="Picture 6" descr="File:PDCA Cycle FR.sv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02480" y="3004974"/>
            <a:ext cx="1005697" cy="60929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59535171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4269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4269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426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2691">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4269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prstGeom prst="rect">
            <a:avLst/>
          </a:prstGeom>
        </p:spPr>
        <p:txBody>
          <a:bodyPr/>
          <a:lstStyle/>
          <a:p>
            <a:pPr eaLnBrk="1" hangingPunct="1"/>
            <a:r>
              <a:rPr lang="fr-FR" sz="2800" b="1" dirty="0" smtClean="0"/>
              <a:t>Modèles de compte-rendu </a:t>
            </a:r>
          </a:p>
        </p:txBody>
      </p:sp>
      <p:sp>
        <p:nvSpPr>
          <p:cNvPr id="340995" name="Rectangle 3"/>
          <p:cNvSpPr>
            <a:spLocks noGrp="1" noChangeArrowheads="1"/>
          </p:cNvSpPr>
          <p:nvPr>
            <p:ph idx="1"/>
          </p:nvPr>
        </p:nvSpPr>
        <p:spPr>
          <a:xfrm>
            <a:off x="2771800" y="1129308"/>
            <a:ext cx="6245205" cy="4077692"/>
          </a:xfrm>
          <a:prstGeom prst="rect">
            <a:avLst/>
          </a:prstGeom>
        </p:spPr>
        <p:txBody>
          <a:bodyPr>
            <a:normAutofit/>
          </a:bodyPr>
          <a:lstStyle/>
          <a:p>
            <a:pPr eaLnBrk="1" hangingPunct="1"/>
            <a:r>
              <a:rPr lang="fr-FR" sz="2000" dirty="0" smtClean="0"/>
              <a:t>Disponible dans </a:t>
            </a:r>
            <a:r>
              <a:rPr lang="fr-FR" sz="2000" dirty="0"/>
              <a:t>les </a:t>
            </a:r>
            <a:r>
              <a:rPr lang="fr-FR" sz="2000" dirty="0">
                <a:hlinkClick r:id="rId4"/>
              </a:rPr>
              <a:t>Fiches pratiques de gestion de </a:t>
            </a:r>
            <a:r>
              <a:rPr lang="fr-FR" sz="2000" dirty="0" smtClean="0">
                <a:hlinkClick r:id="rId4"/>
              </a:rPr>
              <a:t>projet</a:t>
            </a:r>
            <a:endParaRPr lang="fr-FR" sz="2000" dirty="0" smtClean="0"/>
          </a:p>
          <a:p>
            <a:pPr eaLnBrk="1" hangingPunct="1">
              <a:lnSpc>
                <a:spcPct val="150000"/>
              </a:lnSpc>
            </a:pPr>
            <a:r>
              <a:rPr lang="fr-FR" sz="2000" dirty="0" smtClean="0"/>
              <a:t>En </a:t>
            </a:r>
            <a:r>
              <a:rPr lang="fr-FR" sz="2000" dirty="0" smtClean="0">
                <a:hlinkClick r:id="rId5"/>
              </a:rPr>
              <a:t>mind </a:t>
            </a:r>
            <a:r>
              <a:rPr lang="fr-FR" sz="2000" dirty="0" err="1" smtClean="0">
                <a:hlinkClick r:id="rId5"/>
              </a:rPr>
              <a:t>map</a:t>
            </a:r>
            <a:r>
              <a:rPr lang="fr-FR" sz="2000" dirty="0" smtClean="0">
                <a:hlinkClick r:id="rId5"/>
              </a:rPr>
              <a:t> </a:t>
            </a:r>
            <a:r>
              <a:rPr lang="fr-FR" sz="2000" dirty="0" smtClean="0"/>
              <a:t>au format </a:t>
            </a:r>
            <a:r>
              <a:rPr lang="fr-FR" sz="2000" dirty="0" err="1" smtClean="0">
                <a:hlinkClick r:id="rId6"/>
              </a:rPr>
              <a:t>Freeplane</a:t>
            </a:r>
            <a:r>
              <a:rPr lang="fr-FR" sz="2000" dirty="0" smtClean="0"/>
              <a:t>.</a:t>
            </a:r>
          </a:p>
        </p:txBody>
      </p:sp>
      <p:pic>
        <p:nvPicPr>
          <p:cNvPr id="2" name="Image 1" descr="Capture d’écra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27783" y="2425452"/>
            <a:ext cx="6538887" cy="2842628"/>
          </a:xfrm>
          <a:prstGeom prst="rect">
            <a:avLst/>
          </a:prstGeom>
        </p:spPr>
      </p:pic>
      <p:sp>
        <p:nvSpPr>
          <p:cNvPr id="6" name="Espace réservé du numéro de diapositive 1"/>
          <p:cNvSpPr>
            <a:spLocks noGrp="1"/>
          </p:cNvSpPr>
          <p:nvPr>
            <p:ph type="sldNum" sz="quarter" idx="10"/>
          </p:nvPr>
        </p:nvSpPr>
        <p:spPr>
          <a:xfrm>
            <a:off x="8763000" y="5498046"/>
            <a:ext cx="381000" cy="216959"/>
          </a:xfrm>
        </p:spPr>
        <p:txBody>
          <a:bodyPr/>
          <a:lstStyle/>
          <a:p>
            <a:pPr>
              <a:defRPr/>
            </a:pPr>
            <a:fld id="{7F07B8DE-9430-46E8-A38B-5DA0DE501445}" type="slidenum">
              <a:rPr lang="fr-FR" smtClean="0"/>
              <a:pPr>
                <a:defRPr/>
              </a:pPr>
              <a:t>33</a:t>
            </a:fld>
            <a:endParaRPr lang="fr-FR"/>
          </a:p>
        </p:txBody>
      </p:sp>
    </p:spTree>
    <p:custDataLst>
      <p:tags r:id="rId1"/>
    </p:custDataLst>
    <p:extLst>
      <p:ext uri="{BB962C8B-B14F-4D97-AF65-F5344CB8AC3E}">
        <p14:creationId xmlns:p14="http://schemas.microsoft.com/office/powerpoint/2010/main" val="9841293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409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099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3054719" y="44077"/>
            <a:ext cx="5699020" cy="684365"/>
          </a:xfrm>
        </p:spPr>
        <p:txBody>
          <a:bodyPr/>
          <a:lstStyle/>
          <a:p>
            <a:r>
              <a:rPr lang="fr-FR" dirty="0" smtClean="0"/>
              <a:t>Réflexion et questions</a:t>
            </a:r>
            <a:endParaRPr lang="fr-FR" dirty="0"/>
          </a:p>
        </p:txBody>
      </p:sp>
      <p:pic>
        <p:nvPicPr>
          <p:cNvPr id="5"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39940" y="4796262"/>
            <a:ext cx="773365" cy="737678"/>
          </a:xfrm>
          <a:prstGeom prst="rect">
            <a:avLst/>
          </a:prstGeom>
          <a:ln>
            <a:noFill/>
          </a:ln>
          <a:effectLst>
            <a:outerShdw blurRad="190500" algn="tl" rotWithShape="0">
              <a:srgbClr val="000000">
                <a:alpha val="70000"/>
              </a:srgbClr>
            </a:outerShdw>
          </a:effectLst>
        </p:spPr>
      </p:pic>
      <p:sp>
        <p:nvSpPr>
          <p:cNvPr id="6" name="TextBox 4"/>
          <p:cNvSpPr txBox="1"/>
          <p:nvPr/>
        </p:nvSpPr>
        <p:spPr>
          <a:xfrm>
            <a:off x="4913306" y="4955223"/>
            <a:ext cx="2755026" cy="430887"/>
          </a:xfrm>
          <a:prstGeom prst="rect">
            <a:avLst/>
          </a:prstGeom>
          <a:noFill/>
        </p:spPr>
        <p:txBody>
          <a:bodyPr wrap="square" rtlCol="0">
            <a:spAutoFit/>
          </a:bodyPr>
          <a:lstStyle/>
          <a:p>
            <a:r>
              <a:rPr lang="fr-FR" sz="2200" dirty="0" smtClean="0">
                <a:solidFill>
                  <a:srgbClr val="8D42C6"/>
                </a:solidFill>
                <a:latin typeface="Calibri" panose="020F0502020204030204" pitchFamily="34" charset="0"/>
              </a:rPr>
              <a:t>Quiz sous cette vidéo</a:t>
            </a:r>
            <a:endParaRPr lang="fr-FR" sz="2200" dirty="0">
              <a:latin typeface="Calibri" panose="020F0502020204030204" pitchFamily="34" charset="0"/>
            </a:endParaRPr>
          </a:p>
        </p:txBody>
      </p:sp>
      <p:sp>
        <p:nvSpPr>
          <p:cNvPr id="7" name="Rectangle 6"/>
          <p:cNvSpPr/>
          <p:nvPr/>
        </p:nvSpPr>
        <p:spPr>
          <a:xfrm>
            <a:off x="2843808" y="1135490"/>
            <a:ext cx="5976664" cy="3231654"/>
          </a:xfrm>
          <a:prstGeom prst="rect">
            <a:avLst/>
          </a:prstGeom>
        </p:spPr>
        <p:txBody>
          <a:bodyPr wrap="square">
            <a:spAutoFit/>
          </a:bodyPr>
          <a:lstStyle/>
          <a:p>
            <a:r>
              <a:rPr lang="fr-FR" sz="2000" dirty="0">
                <a:solidFill>
                  <a:schemeClr val="bg2">
                    <a:lumMod val="25000"/>
                  </a:schemeClr>
                </a:solidFill>
              </a:rPr>
              <a:t>(suite du projet que vous avez défini au chap. 1)</a:t>
            </a:r>
          </a:p>
          <a:p>
            <a:endParaRPr lang="fr-FR" sz="2400" dirty="0" smtClean="0"/>
          </a:p>
          <a:p>
            <a:r>
              <a:rPr lang="fr-FR" sz="2800" dirty="0" smtClean="0"/>
              <a:t>Mettez au point le modèle de compte-rendu de réunion à utiliser</a:t>
            </a:r>
            <a:endParaRPr lang="fr-FR" sz="2800" dirty="0"/>
          </a:p>
          <a:p>
            <a:pPr marL="800100" lvl="2" indent="-342900">
              <a:buFont typeface="Arial" panose="020B0604020202020204" pitchFamily="34" charset="0"/>
              <a:buChar char="•"/>
            </a:pPr>
            <a:r>
              <a:rPr lang="fr-FR" sz="2000" dirty="0" smtClean="0"/>
              <a:t>Quelle structuration?</a:t>
            </a:r>
          </a:p>
          <a:p>
            <a:pPr marL="800100" lvl="2" indent="-342900">
              <a:buFont typeface="Arial" panose="020B0604020202020204" pitchFamily="34" charset="0"/>
              <a:buChar char="•"/>
            </a:pPr>
            <a:r>
              <a:rPr lang="fr-FR" sz="2000" dirty="0" smtClean="0"/>
              <a:t>Un logo, une identité visuelle pour le projet ?</a:t>
            </a:r>
          </a:p>
          <a:p>
            <a:pPr marL="800100" lvl="2" indent="-342900">
              <a:buFont typeface="Arial" panose="020B0604020202020204" pitchFamily="34" charset="0"/>
              <a:buChar char="•"/>
            </a:pPr>
            <a:r>
              <a:rPr lang="fr-FR" sz="2000" dirty="0" smtClean="0"/>
              <a:t>Comment diffuser et faire approuver ce document ?</a:t>
            </a:r>
            <a:endParaRPr lang="fr-FR" sz="2800" dirty="0"/>
          </a:p>
          <a:p>
            <a:endParaRPr lang="fr-FR" sz="2400" dirty="0">
              <a:latin typeface="+mn-lt"/>
            </a:endParaRPr>
          </a:p>
        </p:txBody>
      </p:sp>
      <p:sp>
        <p:nvSpPr>
          <p:cNvPr id="2" name="Espace réservé du numéro de diapositive 1"/>
          <p:cNvSpPr>
            <a:spLocks noGrp="1"/>
          </p:cNvSpPr>
          <p:nvPr>
            <p:ph type="sldNum" sz="quarter" idx="10"/>
          </p:nvPr>
        </p:nvSpPr>
        <p:spPr/>
        <p:txBody>
          <a:bodyPr/>
          <a:lstStyle/>
          <a:p>
            <a:pPr>
              <a:defRPr/>
            </a:pPr>
            <a:fld id="{7F07B8DE-9430-46E8-A38B-5DA0DE501445}" type="slidenum">
              <a:rPr lang="fr-FR" smtClean="0"/>
              <a:pPr>
                <a:defRPr/>
              </a:pPr>
              <a:t>34</a:t>
            </a:fld>
            <a:endParaRPr lang="fr-FR"/>
          </a:p>
        </p:txBody>
      </p:sp>
    </p:spTree>
    <p:extLst>
      <p:ext uri="{BB962C8B-B14F-4D97-AF65-F5344CB8AC3E}">
        <p14:creationId xmlns:p14="http://schemas.microsoft.com/office/powerpoint/2010/main" val="16242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1000" fill="hold"/>
                                        <p:tgtEl>
                                          <p:spTgt spid="5"/>
                                        </p:tgtEl>
                                        <p:attrNameLst>
                                          <p:attrName>ppt_w</p:attrName>
                                        </p:attrNameLst>
                                      </p:cBhvr>
                                      <p:tavLst>
                                        <p:tav tm="0">
                                          <p:val>
                                            <p:fltVal val="0"/>
                                          </p:val>
                                        </p:tav>
                                        <p:tav tm="100000">
                                          <p:val>
                                            <p:strVal val="#ppt_w"/>
                                          </p:val>
                                        </p:tav>
                                      </p:tavLst>
                                    </p:anim>
                                    <p:anim calcmode="lin" valueType="num">
                                      <p:cBhvr>
                                        <p:cTn id="24" dur="1000" fill="hold"/>
                                        <p:tgtEl>
                                          <p:spTgt spid="5"/>
                                        </p:tgtEl>
                                        <p:attrNameLst>
                                          <p:attrName>ppt_h</p:attrName>
                                        </p:attrNameLst>
                                      </p:cBhvr>
                                      <p:tavLst>
                                        <p:tav tm="0">
                                          <p:val>
                                            <p:fltVal val="0"/>
                                          </p:val>
                                        </p:tav>
                                        <p:tav tm="100000">
                                          <p:val>
                                            <p:strVal val="#ppt_h"/>
                                          </p:val>
                                        </p:tav>
                                      </p:tavLst>
                                    </p:anim>
                                    <p:anim calcmode="lin" valueType="num">
                                      <p:cBhvr>
                                        <p:cTn id="25" dur="1000" fill="hold"/>
                                        <p:tgtEl>
                                          <p:spTgt spid="5"/>
                                        </p:tgtEl>
                                        <p:attrNameLst>
                                          <p:attrName>style.rotation</p:attrName>
                                        </p:attrNameLst>
                                      </p:cBhvr>
                                      <p:tavLst>
                                        <p:tav tm="0">
                                          <p:val>
                                            <p:fltVal val="90"/>
                                          </p:val>
                                        </p:tav>
                                        <p:tav tm="100000">
                                          <p:val>
                                            <p:fltVal val="0"/>
                                          </p:val>
                                        </p:tav>
                                      </p:tavLst>
                                    </p:anim>
                                    <p:animEffect transition="in" filter="fade">
                                      <p:cBhvr>
                                        <p:cTn id="26" dur="1000"/>
                                        <p:tgtEl>
                                          <p:spTgt spid="5"/>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1000" fill="hold"/>
                                        <p:tgtEl>
                                          <p:spTgt spid="6"/>
                                        </p:tgtEl>
                                        <p:attrNameLst>
                                          <p:attrName>ppt_w</p:attrName>
                                        </p:attrNameLst>
                                      </p:cBhvr>
                                      <p:tavLst>
                                        <p:tav tm="0">
                                          <p:val>
                                            <p:fltVal val="0"/>
                                          </p:val>
                                        </p:tav>
                                        <p:tav tm="100000">
                                          <p:val>
                                            <p:strVal val="#ppt_w"/>
                                          </p:val>
                                        </p:tav>
                                      </p:tavLst>
                                    </p:anim>
                                    <p:anim calcmode="lin" valueType="num">
                                      <p:cBhvr>
                                        <p:cTn id="30" dur="1000" fill="hold"/>
                                        <p:tgtEl>
                                          <p:spTgt spid="6"/>
                                        </p:tgtEl>
                                        <p:attrNameLst>
                                          <p:attrName>ppt_h</p:attrName>
                                        </p:attrNameLst>
                                      </p:cBhvr>
                                      <p:tavLst>
                                        <p:tav tm="0">
                                          <p:val>
                                            <p:fltVal val="0"/>
                                          </p:val>
                                        </p:tav>
                                        <p:tav tm="100000">
                                          <p:val>
                                            <p:strVal val="#ppt_h"/>
                                          </p:val>
                                        </p:tav>
                                      </p:tavLst>
                                    </p:anim>
                                    <p:anim calcmode="lin" valueType="num">
                                      <p:cBhvr>
                                        <p:cTn id="31" dur="1000" fill="hold"/>
                                        <p:tgtEl>
                                          <p:spTgt spid="6"/>
                                        </p:tgtEl>
                                        <p:attrNameLst>
                                          <p:attrName>style.rotation</p:attrName>
                                        </p:attrNameLst>
                                      </p:cBhvr>
                                      <p:tavLst>
                                        <p:tav tm="0">
                                          <p:val>
                                            <p:fltVal val="90"/>
                                          </p:val>
                                        </p:tav>
                                        <p:tav tm="100000">
                                          <p:val>
                                            <p:fltVal val="0"/>
                                          </p:val>
                                        </p:tav>
                                      </p:tavLst>
                                    </p:anim>
                                    <p:animEffect transition="in" filter="fade">
                                      <p:cBhvr>
                                        <p:cTn id="3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e 7"/>
          <p:cNvGrpSpPr/>
          <p:nvPr/>
        </p:nvGrpSpPr>
        <p:grpSpPr>
          <a:xfrm>
            <a:off x="2843760" y="985240"/>
            <a:ext cx="5688790" cy="4131650"/>
            <a:chOff x="2843760" y="985240"/>
            <a:chExt cx="5688790" cy="4131650"/>
          </a:xfrm>
        </p:grpSpPr>
        <p:sp>
          <p:nvSpPr>
            <p:cNvPr id="9" name="Forme libre 8"/>
            <p:cNvSpPr/>
            <p:nvPr/>
          </p:nvSpPr>
          <p:spPr>
            <a:xfrm>
              <a:off x="3739091" y="1165527"/>
              <a:ext cx="4673316" cy="609525"/>
            </a:xfrm>
            <a:custGeom>
              <a:avLst/>
              <a:gdLst>
                <a:gd name="connsiteX0" fmla="*/ 0 w 4673316"/>
                <a:gd name="connsiteY0" fmla="*/ 0 h 609525"/>
                <a:gd name="connsiteX1" fmla="*/ 4673316 w 4673316"/>
                <a:gd name="connsiteY1" fmla="*/ 0 h 609525"/>
                <a:gd name="connsiteX2" fmla="*/ 4673316 w 4673316"/>
                <a:gd name="connsiteY2" fmla="*/ 609525 h 609525"/>
                <a:gd name="connsiteX3" fmla="*/ 0 w 4673316"/>
                <a:gd name="connsiteY3" fmla="*/ 609525 h 609525"/>
                <a:gd name="connsiteX4" fmla="*/ 0 w 4673316"/>
                <a:gd name="connsiteY4" fmla="*/ 0 h 60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3316" h="609525">
                  <a:moveTo>
                    <a:pt x="0" y="0"/>
                  </a:moveTo>
                  <a:lnTo>
                    <a:pt x="4673316" y="0"/>
                  </a:lnTo>
                  <a:lnTo>
                    <a:pt x="4673316" y="609525"/>
                  </a:lnTo>
                  <a:lnTo>
                    <a:pt x="0" y="609525"/>
                  </a:lnTo>
                  <a:lnTo>
                    <a:pt x="0" y="0"/>
                  </a:lnTo>
                  <a:close/>
                </a:path>
              </a:pathLst>
            </a:custGeom>
            <a:solidFill>
              <a:schemeClr val="bg2">
                <a:lumMod val="90000"/>
                <a:alpha val="90000"/>
              </a:schemeClr>
            </a:solidFill>
          </p:spPr>
          <p:style>
            <a:lnRef idx="2">
              <a:schemeClr val="accent5">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81451" tIns="187452" rIns="481451" bIns="142240" numCol="1" spcCol="1270" anchor="t" anchorCtr="0">
              <a:noAutofit/>
            </a:bodyPr>
            <a:lstStyle/>
            <a:p>
              <a:pPr marL="228600" lvl="1" indent="-228600" algn="l" defTabSz="889000">
                <a:lnSpc>
                  <a:spcPct val="90000"/>
                </a:lnSpc>
                <a:spcBef>
                  <a:spcPct val="0"/>
                </a:spcBef>
                <a:spcAft>
                  <a:spcPct val="15000"/>
                </a:spcAft>
                <a:buChar char="••"/>
              </a:pPr>
              <a:r>
                <a:rPr lang="fr-FR" sz="2000" b="1" kern="1200" smtClean="0"/>
                <a:t>Fixer les objectifs d’un projet</a:t>
              </a:r>
              <a:endParaRPr lang="fr-FR" sz="2000" b="1" kern="1200"/>
            </a:p>
          </p:txBody>
        </p:sp>
        <p:sp>
          <p:nvSpPr>
            <p:cNvPr id="10" name="Forme libre 9"/>
            <p:cNvSpPr/>
            <p:nvPr/>
          </p:nvSpPr>
          <p:spPr>
            <a:xfrm>
              <a:off x="2927379" y="1032687"/>
              <a:ext cx="1339229" cy="265680"/>
            </a:xfrm>
            <a:custGeom>
              <a:avLst/>
              <a:gdLst>
                <a:gd name="connsiteX0" fmla="*/ 0 w 1339229"/>
                <a:gd name="connsiteY0" fmla="*/ 44281 h 265680"/>
                <a:gd name="connsiteX1" fmla="*/ 44281 w 1339229"/>
                <a:gd name="connsiteY1" fmla="*/ 0 h 265680"/>
                <a:gd name="connsiteX2" fmla="*/ 1294948 w 1339229"/>
                <a:gd name="connsiteY2" fmla="*/ 0 h 265680"/>
                <a:gd name="connsiteX3" fmla="*/ 1339229 w 1339229"/>
                <a:gd name="connsiteY3" fmla="*/ 44281 h 265680"/>
                <a:gd name="connsiteX4" fmla="*/ 1339229 w 1339229"/>
                <a:gd name="connsiteY4" fmla="*/ 221399 h 265680"/>
                <a:gd name="connsiteX5" fmla="*/ 1294948 w 1339229"/>
                <a:gd name="connsiteY5" fmla="*/ 265680 h 265680"/>
                <a:gd name="connsiteX6" fmla="*/ 44281 w 1339229"/>
                <a:gd name="connsiteY6" fmla="*/ 265680 h 265680"/>
                <a:gd name="connsiteX7" fmla="*/ 0 w 1339229"/>
                <a:gd name="connsiteY7" fmla="*/ 221399 h 265680"/>
                <a:gd name="connsiteX8" fmla="*/ 0 w 1339229"/>
                <a:gd name="connsiteY8" fmla="*/ 44281 h 265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9229" h="265680">
                  <a:moveTo>
                    <a:pt x="0" y="44281"/>
                  </a:moveTo>
                  <a:cubicBezTo>
                    <a:pt x="0" y="19825"/>
                    <a:pt x="19825" y="0"/>
                    <a:pt x="44281" y="0"/>
                  </a:cubicBezTo>
                  <a:lnTo>
                    <a:pt x="1294948" y="0"/>
                  </a:lnTo>
                  <a:cubicBezTo>
                    <a:pt x="1319404" y="0"/>
                    <a:pt x="1339229" y="19825"/>
                    <a:pt x="1339229" y="44281"/>
                  </a:cubicBezTo>
                  <a:lnTo>
                    <a:pt x="1339229" y="221399"/>
                  </a:lnTo>
                  <a:cubicBezTo>
                    <a:pt x="1339229" y="245855"/>
                    <a:pt x="1319404" y="265680"/>
                    <a:pt x="1294948" y="265680"/>
                  </a:cubicBezTo>
                  <a:lnTo>
                    <a:pt x="44281" y="265680"/>
                  </a:lnTo>
                  <a:cubicBezTo>
                    <a:pt x="19825" y="265680"/>
                    <a:pt x="0" y="245855"/>
                    <a:pt x="0" y="221399"/>
                  </a:cubicBezTo>
                  <a:lnTo>
                    <a:pt x="0" y="44281"/>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77100" tIns="12969" rIns="177100" bIns="12969" numCol="1" spcCol="1270" anchor="ctr" anchorCtr="0">
              <a:noAutofit/>
            </a:bodyPr>
            <a:lstStyle/>
            <a:p>
              <a:pPr lvl="0" algn="l" defTabSz="800100">
                <a:lnSpc>
                  <a:spcPct val="90000"/>
                </a:lnSpc>
                <a:spcBef>
                  <a:spcPct val="0"/>
                </a:spcBef>
                <a:spcAft>
                  <a:spcPct val="35000"/>
                </a:spcAft>
              </a:pPr>
              <a:r>
                <a:rPr lang="fr-FR" sz="1800" b="1" kern="1200" dirty="0" smtClean="0">
                  <a:effectLst>
                    <a:outerShdw blurRad="38100" dist="38100" dir="2700000" algn="tl">
                      <a:srgbClr val="000000">
                        <a:alpha val="43137"/>
                      </a:srgbClr>
                    </a:outerShdw>
                  </a:effectLst>
                </a:rPr>
                <a:t>Chapitre 1 </a:t>
              </a:r>
              <a:endParaRPr lang="fr-FR" sz="1800" b="1" kern="1200" dirty="0">
                <a:effectLst>
                  <a:outerShdw blurRad="38100" dist="38100" dir="2700000" algn="tl">
                    <a:srgbClr val="000000">
                      <a:alpha val="43137"/>
                    </a:srgbClr>
                  </a:outerShdw>
                </a:effectLst>
              </a:endParaRPr>
            </a:p>
          </p:txBody>
        </p:sp>
        <p:sp>
          <p:nvSpPr>
            <p:cNvPr id="11" name="Forme libre 10"/>
            <p:cNvSpPr/>
            <p:nvPr/>
          </p:nvSpPr>
          <p:spPr>
            <a:xfrm>
              <a:off x="3790393" y="1956492"/>
              <a:ext cx="4627473" cy="609525"/>
            </a:xfrm>
            <a:custGeom>
              <a:avLst/>
              <a:gdLst>
                <a:gd name="connsiteX0" fmla="*/ 0 w 4627473"/>
                <a:gd name="connsiteY0" fmla="*/ 0 h 609525"/>
                <a:gd name="connsiteX1" fmla="*/ 4627473 w 4627473"/>
                <a:gd name="connsiteY1" fmla="*/ 0 h 609525"/>
                <a:gd name="connsiteX2" fmla="*/ 4627473 w 4627473"/>
                <a:gd name="connsiteY2" fmla="*/ 609525 h 609525"/>
                <a:gd name="connsiteX3" fmla="*/ 0 w 4627473"/>
                <a:gd name="connsiteY3" fmla="*/ 609525 h 609525"/>
                <a:gd name="connsiteX4" fmla="*/ 0 w 4627473"/>
                <a:gd name="connsiteY4" fmla="*/ 0 h 60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7473" h="609525">
                  <a:moveTo>
                    <a:pt x="0" y="0"/>
                  </a:moveTo>
                  <a:lnTo>
                    <a:pt x="4627473" y="0"/>
                  </a:lnTo>
                  <a:lnTo>
                    <a:pt x="4627473" y="609525"/>
                  </a:lnTo>
                  <a:lnTo>
                    <a:pt x="0" y="609525"/>
                  </a:lnTo>
                  <a:lnTo>
                    <a:pt x="0" y="0"/>
                  </a:lnTo>
                  <a:close/>
                </a:path>
              </a:pathLst>
            </a:custGeom>
            <a:solidFill>
              <a:schemeClr val="bg2">
                <a:lumMod val="90000"/>
                <a:alpha val="90000"/>
              </a:schemeClr>
            </a:solidFill>
          </p:spPr>
          <p:style>
            <a:lnRef idx="2">
              <a:schemeClr val="accent5">
                <a:hueOff val="-2483469"/>
                <a:satOff val="9953"/>
                <a:lumOff val="2157"/>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81451" tIns="187452" rIns="481451" bIns="142240" numCol="1" spcCol="1270" anchor="t" anchorCtr="0">
              <a:noAutofit/>
            </a:bodyPr>
            <a:lstStyle/>
            <a:p>
              <a:pPr marL="228600" lvl="1" indent="-228600" algn="l" defTabSz="889000">
                <a:lnSpc>
                  <a:spcPct val="90000"/>
                </a:lnSpc>
                <a:spcBef>
                  <a:spcPct val="0"/>
                </a:spcBef>
                <a:spcAft>
                  <a:spcPct val="15000"/>
                </a:spcAft>
                <a:buChar char="••"/>
              </a:pPr>
              <a:r>
                <a:rPr lang="fr-FR" sz="2000" b="1" kern="1200" smtClean="0"/>
                <a:t>Organiser des réunions efficaces</a:t>
              </a:r>
              <a:endParaRPr lang="fr-FR" sz="2000" b="1" kern="1200"/>
            </a:p>
          </p:txBody>
        </p:sp>
        <p:sp>
          <p:nvSpPr>
            <p:cNvPr id="12" name="Forme libre 11"/>
            <p:cNvSpPr/>
            <p:nvPr/>
          </p:nvSpPr>
          <p:spPr>
            <a:xfrm>
              <a:off x="2927379" y="1823652"/>
              <a:ext cx="1339229" cy="265680"/>
            </a:xfrm>
            <a:custGeom>
              <a:avLst/>
              <a:gdLst>
                <a:gd name="connsiteX0" fmla="*/ 0 w 1339229"/>
                <a:gd name="connsiteY0" fmla="*/ 44281 h 265680"/>
                <a:gd name="connsiteX1" fmla="*/ 44281 w 1339229"/>
                <a:gd name="connsiteY1" fmla="*/ 0 h 265680"/>
                <a:gd name="connsiteX2" fmla="*/ 1294948 w 1339229"/>
                <a:gd name="connsiteY2" fmla="*/ 0 h 265680"/>
                <a:gd name="connsiteX3" fmla="*/ 1339229 w 1339229"/>
                <a:gd name="connsiteY3" fmla="*/ 44281 h 265680"/>
                <a:gd name="connsiteX4" fmla="*/ 1339229 w 1339229"/>
                <a:gd name="connsiteY4" fmla="*/ 221399 h 265680"/>
                <a:gd name="connsiteX5" fmla="*/ 1294948 w 1339229"/>
                <a:gd name="connsiteY5" fmla="*/ 265680 h 265680"/>
                <a:gd name="connsiteX6" fmla="*/ 44281 w 1339229"/>
                <a:gd name="connsiteY6" fmla="*/ 265680 h 265680"/>
                <a:gd name="connsiteX7" fmla="*/ 0 w 1339229"/>
                <a:gd name="connsiteY7" fmla="*/ 221399 h 265680"/>
                <a:gd name="connsiteX8" fmla="*/ 0 w 1339229"/>
                <a:gd name="connsiteY8" fmla="*/ 44281 h 265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9229" h="265680">
                  <a:moveTo>
                    <a:pt x="0" y="44281"/>
                  </a:moveTo>
                  <a:cubicBezTo>
                    <a:pt x="0" y="19825"/>
                    <a:pt x="19825" y="0"/>
                    <a:pt x="44281" y="0"/>
                  </a:cubicBezTo>
                  <a:lnTo>
                    <a:pt x="1294948" y="0"/>
                  </a:lnTo>
                  <a:cubicBezTo>
                    <a:pt x="1319404" y="0"/>
                    <a:pt x="1339229" y="19825"/>
                    <a:pt x="1339229" y="44281"/>
                  </a:cubicBezTo>
                  <a:lnTo>
                    <a:pt x="1339229" y="221399"/>
                  </a:lnTo>
                  <a:cubicBezTo>
                    <a:pt x="1339229" y="245855"/>
                    <a:pt x="1319404" y="265680"/>
                    <a:pt x="1294948" y="265680"/>
                  </a:cubicBezTo>
                  <a:lnTo>
                    <a:pt x="44281" y="265680"/>
                  </a:lnTo>
                  <a:cubicBezTo>
                    <a:pt x="19825" y="265680"/>
                    <a:pt x="0" y="245855"/>
                    <a:pt x="0" y="221399"/>
                  </a:cubicBezTo>
                  <a:lnTo>
                    <a:pt x="0" y="44281"/>
                  </a:lnTo>
                  <a:close/>
                </a:path>
              </a:pathLst>
            </a:custGeom>
          </p:spPr>
          <p:style>
            <a:lnRef idx="2">
              <a:schemeClr val="lt1">
                <a:hueOff val="0"/>
                <a:satOff val="0"/>
                <a:lumOff val="0"/>
                <a:alphaOff val="0"/>
              </a:schemeClr>
            </a:lnRef>
            <a:fillRef idx="1">
              <a:schemeClr val="accent5">
                <a:hueOff val="-2483469"/>
                <a:satOff val="9953"/>
                <a:lumOff val="2157"/>
                <a:alphaOff val="0"/>
              </a:schemeClr>
            </a:fillRef>
            <a:effectRef idx="0">
              <a:schemeClr val="accent5">
                <a:hueOff val="-2483469"/>
                <a:satOff val="9953"/>
                <a:lumOff val="2157"/>
                <a:alphaOff val="0"/>
              </a:schemeClr>
            </a:effectRef>
            <a:fontRef idx="minor">
              <a:schemeClr val="lt1"/>
            </a:fontRef>
          </p:style>
          <p:txBody>
            <a:bodyPr spcFirstLastPara="0" vert="horz" wrap="square" lIns="177100" tIns="12969" rIns="177100" bIns="12969" numCol="1" spcCol="1270" anchor="ctr" anchorCtr="0">
              <a:noAutofit/>
            </a:bodyPr>
            <a:lstStyle/>
            <a:p>
              <a:pPr lvl="0" algn="l" defTabSz="800100">
                <a:lnSpc>
                  <a:spcPct val="90000"/>
                </a:lnSpc>
                <a:spcBef>
                  <a:spcPct val="0"/>
                </a:spcBef>
                <a:spcAft>
                  <a:spcPct val="35000"/>
                </a:spcAft>
              </a:pPr>
              <a:r>
                <a:rPr lang="fr-FR" sz="1800" b="1" kern="1200" dirty="0" smtClean="0">
                  <a:effectLst>
                    <a:outerShdw blurRad="38100" dist="38100" dir="2700000" algn="tl">
                      <a:srgbClr val="000000">
                        <a:alpha val="43137"/>
                      </a:srgbClr>
                    </a:outerShdw>
                  </a:effectLst>
                </a:rPr>
                <a:t>Chapitre 2 </a:t>
              </a:r>
              <a:endParaRPr lang="fr-FR" sz="1800" b="1" kern="1200" dirty="0">
                <a:effectLst>
                  <a:outerShdw blurRad="38100" dist="38100" dir="2700000" algn="tl">
                    <a:srgbClr val="000000">
                      <a:alpha val="43137"/>
                    </a:srgbClr>
                  </a:outerShdw>
                </a:effectLst>
              </a:endParaRPr>
            </a:p>
          </p:txBody>
        </p:sp>
        <p:sp>
          <p:nvSpPr>
            <p:cNvPr id="13" name="Forme libre 12"/>
            <p:cNvSpPr/>
            <p:nvPr/>
          </p:nvSpPr>
          <p:spPr>
            <a:xfrm>
              <a:off x="3790393" y="2711958"/>
              <a:ext cx="4572263" cy="609525"/>
            </a:xfrm>
            <a:custGeom>
              <a:avLst/>
              <a:gdLst>
                <a:gd name="connsiteX0" fmla="*/ 0 w 4572263"/>
                <a:gd name="connsiteY0" fmla="*/ 0 h 609525"/>
                <a:gd name="connsiteX1" fmla="*/ 4572263 w 4572263"/>
                <a:gd name="connsiteY1" fmla="*/ 0 h 609525"/>
                <a:gd name="connsiteX2" fmla="*/ 4572263 w 4572263"/>
                <a:gd name="connsiteY2" fmla="*/ 609525 h 609525"/>
                <a:gd name="connsiteX3" fmla="*/ 0 w 4572263"/>
                <a:gd name="connsiteY3" fmla="*/ 609525 h 609525"/>
                <a:gd name="connsiteX4" fmla="*/ 0 w 4572263"/>
                <a:gd name="connsiteY4" fmla="*/ 0 h 60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263" h="609525">
                  <a:moveTo>
                    <a:pt x="0" y="0"/>
                  </a:moveTo>
                  <a:lnTo>
                    <a:pt x="4572263" y="0"/>
                  </a:lnTo>
                  <a:lnTo>
                    <a:pt x="4572263" y="609525"/>
                  </a:lnTo>
                  <a:lnTo>
                    <a:pt x="0" y="609525"/>
                  </a:lnTo>
                  <a:lnTo>
                    <a:pt x="0" y="0"/>
                  </a:lnTo>
                  <a:close/>
                </a:path>
              </a:pathLst>
            </a:custGeom>
            <a:solidFill>
              <a:schemeClr val="bg2">
                <a:lumMod val="90000"/>
                <a:alpha val="90000"/>
              </a:schemeClr>
            </a:solidFill>
          </p:spPr>
          <p:style>
            <a:lnRef idx="2">
              <a:schemeClr val="accent5">
                <a:hueOff val="-4966938"/>
                <a:satOff val="19906"/>
                <a:lumOff val="4314"/>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81451" tIns="187452" rIns="481451" bIns="142240" numCol="1" spcCol="1270" anchor="t" anchorCtr="0">
              <a:noAutofit/>
            </a:bodyPr>
            <a:lstStyle/>
            <a:p>
              <a:pPr marL="228600" lvl="1" indent="-228600" algn="l" defTabSz="889000">
                <a:lnSpc>
                  <a:spcPct val="90000"/>
                </a:lnSpc>
                <a:spcBef>
                  <a:spcPct val="0"/>
                </a:spcBef>
                <a:spcAft>
                  <a:spcPct val="15000"/>
                </a:spcAft>
                <a:buChar char="••"/>
              </a:pPr>
              <a:r>
                <a:rPr lang="fr-FR" sz="2000" b="1" kern="1200" smtClean="0"/>
                <a:t>Le compte-rendu</a:t>
              </a:r>
              <a:endParaRPr lang="fr-FR" sz="2000" b="1" kern="1200"/>
            </a:p>
          </p:txBody>
        </p:sp>
        <p:sp>
          <p:nvSpPr>
            <p:cNvPr id="14" name="Forme libre 13"/>
            <p:cNvSpPr/>
            <p:nvPr/>
          </p:nvSpPr>
          <p:spPr>
            <a:xfrm>
              <a:off x="2927379" y="2614617"/>
              <a:ext cx="1339229" cy="265680"/>
            </a:xfrm>
            <a:custGeom>
              <a:avLst/>
              <a:gdLst>
                <a:gd name="connsiteX0" fmla="*/ 0 w 1339229"/>
                <a:gd name="connsiteY0" fmla="*/ 44281 h 265680"/>
                <a:gd name="connsiteX1" fmla="*/ 44281 w 1339229"/>
                <a:gd name="connsiteY1" fmla="*/ 0 h 265680"/>
                <a:gd name="connsiteX2" fmla="*/ 1294948 w 1339229"/>
                <a:gd name="connsiteY2" fmla="*/ 0 h 265680"/>
                <a:gd name="connsiteX3" fmla="*/ 1339229 w 1339229"/>
                <a:gd name="connsiteY3" fmla="*/ 44281 h 265680"/>
                <a:gd name="connsiteX4" fmla="*/ 1339229 w 1339229"/>
                <a:gd name="connsiteY4" fmla="*/ 221399 h 265680"/>
                <a:gd name="connsiteX5" fmla="*/ 1294948 w 1339229"/>
                <a:gd name="connsiteY5" fmla="*/ 265680 h 265680"/>
                <a:gd name="connsiteX6" fmla="*/ 44281 w 1339229"/>
                <a:gd name="connsiteY6" fmla="*/ 265680 h 265680"/>
                <a:gd name="connsiteX7" fmla="*/ 0 w 1339229"/>
                <a:gd name="connsiteY7" fmla="*/ 221399 h 265680"/>
                <a:gd name="connsiteX8" fmla="*/ 0 w 1339229"/>
                <a:gd name="connsiteY8" fmla="*/ 44281 h 265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9229" h="265680">
                  <a:moveTo>
                    <a:pt x="0" y="44281"/>
                  </a:moveTo>
                  <a:cubicBezTo>
                    <a:pt x="0" y="19825"/>
                    <a:pt x="19825" y="0"/>
                    <a:pt x="44281" y="0"/>
                  </a:cubicBezTo>
                  <a:lnTo>
                    <a:pt x="1294948" y="0"/>
                  </a:lnTo>
                  <a:cubicBezTo>
                    <a:pt x="1319404" y="0"/>
                    <a:pt x="1339229" y="19825"/>
                    <a:pt x="1339229" y="44281"/>
                  </a:cubicBezTo>
                  <a:lnTo>
                    <a:pt x="1339229" y="221399"/>
                  </a:lnTo>
                  <a:cubicBezTo>
                    <a:pt x="1339229" y="245855"/>
                    <a:pt x="1319404" y="265680"/>
                    <a:pt x="1294948" y="265680"/>
                  </a:cubicBezTo>
                  <a:lnTo>
                    <a:pt x="44281" y="265680"/>
                  </a:lnTo>
                  <a:cubicBezTo>
                    <a:pt x="19825" y="265680"/>
                    <a:pt x="0" y="245855"/>
                    <a:pt x="0" y="221399"/>
                  </a:cubicBezTo>
                  <a:lnTo>
                    <a:pt x="0" y="44281"/>
                  </a:lnTo>
                  <a:close/>
                </a:path>
              </a:pathLst>
            </a:custGeom>
          </p:spPr>
          <p:style>
            <a:lnRef idx="2">
              <a:schemeClr val="lt1">
                <a:hueOff val="0"/>
                <a:satOff val="0"/>
                <a:lumOff val="0"/>
                <a:alphaOff val="0"/>
              </a:schemeClr>
            </a:lnRef>
            <a:fillRef idx="1">
              <a:schemeClr val="accent5">
                <a:hueOff val="-4966938"/>
                <a:satOff val="19906"/>
                <a:lumOff val="4314"/>
                <a:alphaOff val="0"/>
              </a:schemeClr>
            </a:fillRef>
            <a:effectRef idx="0">
              <a:schemeClr val="accent5">
                <a:hueOff val="-4966938"/>
                <a:satOff val="19906"/>
                <a:lumOff val="4314"/>
                <a:alphaOff val="0"/>
              </a:schemeClr>
            </a:effectRef>
            <a:fontRef idx="minor">
              <a:schemeClr val="lt1"/>
            </a:fontRef>
          </p:style>
          <p:txBody>
            <a:bodyPr spcFirstLastPara="0" vert="horz" wrap="square" lIns="177100" tIns="12969" rIns="177100" bIns="12969" numCol="1" spcCol="1270" anchor="ctr" anchorCtr="0">
              <a:noAutofit/>
            </a:bodyPr>
            <a:lstStyle/>
            <a:p>
              <a:pPr lvl="0" algn="l" defTabSz="800100">
                <a:lnSpc>
                  <a:spcPct val="90000"/>
                </a:lnSpc>
                <a:spcBef>
                  <a:spcPct val="0"/>
                </a:spcBef>
                <a:spcAft>
                  <a:spcPct val="35000"/>
                </a:spcAft>
              </a:pPr>
              <a:r>
                <a:rPr lang="fr-FR" sz="1800" b="1" kern="1200" dirty="0" smtClean="0">
                  <a:effectLst>
                    <a:outerShdw blurRad="38100" dist="38100" dir="2700000" algn="tl">
                      <a:srgbClr val="000000">
                        <a:alpha val="43137"/>
                      </a:srgbClr>
                    </a:outerShdw>
                  </a:effectLst>
                </a:rPr>
                <a:t>Chapitre 3</a:t>
              </a:r>
              <a:endParaRPr lang="fr-FR" sz="1800" b="1" kern="1200" dirty="0">
                <a:effectLst>
                  <a:outerShdw blurRad="38100" dist="38100" dir="2700000" algn="tl">
                    <a:srgbClr val="000000">
                      <a:alpha val="43137"/>
                    </a:srgbClr>
                  </a:outerShdw>
                </a:effectLst>
              </a:endParaRPr>
            </a:p>
          </p:txBody>
        </p:sp>
        <p:sp>
          <p:nvSpPr>
            <p:cNvPr id="15" name="Forme libre 14"/>
            <p:cNvSpPr/>
            <p:nvPr/>
          </p:nvSpPr>
          <p:spPr>
            <a:xfrm>
              <a:off x="3790393" y="3538422"/>
              <a:ext cx="4605389" cy="609525"/>
            </a:xfrm>
            <a:custGeom>
              <a:avLst/>
              <a:gdLst>
                <a:gd name="connsiteX0" fmla="*/ 0 w 4605389"/>
                <a:gd name="connsiteY0" fmla="*/ 0 h 609525"/>
                <a:gd name="connsiteX1" fmla="*/ 4605389 w 4605389"/>
                <a:gd name="connsiteY1" fmla="*/ 0 h 609525"/>
                <a:gd name="connsiteX2" fmla="*/ 4605389 w 4605389"/>
                <a:gd name="connsiteY2" fmla="*/ 609525 h 609525"/>
                <a:gd name="connsiteX3" fmla="*/ 0 w 4605389"/>
                <a:gd name="connsiteY3" fmla="*/ 609525 h 609525"/>
                <a:gd name="connsiteX4" fmla="*/ 0 w 4605389"/>
                <a:gd name="connsiteY4" fmla="*/ 0 h 60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05389" h="609525">
                  <a:moveTo>
                    <a:pt x="0" y="0"/>
                  </a:moveTo>
                  <a:lnTo>
                    <a:pt x="4605389" y="0"/>
                  </a:lnTo>
                  <a:lnTo>
                    <a:pt x="4605389" y="609525"/>
                  </a:lnTo>
                  <a:lnTo>
                    <a:pt x="0" y="609525"/>
                  </a:lnTo>
                  <a:lnTo>
                    <a:pt x="0" y="0"/>
                  </a:lnTo>
                  <a:close/>
                </a:path>
              </a:pathLst>
            </a:custGeom>
            <a:solidFill>
              <a:schemeClr val="bg2">
                <a:lumMod val="90000"/>
                <a:alpha val="90000"/>
              </a:schemeClr>
            </a:solidFill>
          </p:spPr>
          <p:style>
            <a:lnRef idx="2">
              <a:schemeClr val="accent5">
                <a:hueOff val="-7450407"/>
                <a:satOff val="29858"/>
                <a:lumOff val="6471"/>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81451" tIns="187452" rIns="481451" bIns="142240" numCol="1" spcCol="1270" anchor="t" anchorCtr="0">
              <a:noAutofit/>
            </a:bodyPr>
            <a:lstStyle/>
            <a:p>
              <a:pPr marL="228600" lvl="1" indent="-228600" algn="l" defTabSz="889000">
                <a:lnSpc>
                  <a:spcPct val="90000"/>
                </a:lnSpc>
                <a:spcBef>
                  <a:spcPct val="0"/>
                </a:spcBef>
                <a:spcAft>
                  <a:spcPct val="15000"/>
                </a:spcAft>
                <a:buChar char="••"/>
              </a:pPr>
              <a:r>
                <a:rPr lang="fr-FR" sz="2000" b="1" kern="1200" smtClean="0"/>
                <a:t>Gérer la phase de démarrage</a:t>
              </a:r>
              <a:endParaRPr lang="fr-FR" sz="2000" b="1" kern="1200"/>
            </a:p>
          </p:txBody>
        </p:sp>
        <p:sp>
          <p:nvSpPr>
            <p:cNvPr id="16" name="Forme libre 15"/>
            <p:cNvSpPr/>
            <p:nvPr/>
          </p:nvSpPr>
          <p:spPr>
            <a:xfrm>
              <a:off x="2927379" y="3405582"/>
              <a:ext cx="1339229" cy="265680"/>
            </a:xfrm>
            <a:custGeom>
              <a:avLst/>
              <a:gdLst>
                <a:gd name="connsiteX0" fmla="*/ 0 w 1339229"/>
                <a:gd name="connsiteY0" fmla="*/ 44281 h 265680"/>
                <a:gd name="connsiteX1" fmla="*/ 44281 w 1339229"/>
                <a:gd name="connsiteY1" fmla="*/ 0 h 265680"/>
                <a:gd name="connsiteX2" fmla="*/ 1294948 w 1339229"/>
                <a:gd name="connsiteY2" fmla="*/ 0 h 265680"/>
                <a:gd name="connsiteX3" fmla="*/ 1339229 w 1339229"/>
                <a:gd name="connsiteY3" fmla="*/ 44281 h 265680"/>
                <a:gd name="connsiteX4" fmla="*/ 1339229 w 1339229"/>
                <a:gd name="connsiteY4" fmla="*/ 221399 h 265680"/>
                <a:gd name="connsiteX5" fmla="*/ 1294948 w 1339229"/>
                <a:gd name="connsiteY5" fmla="*/ 265680 h 265680"/>
                <a:gd name="connsiteX6" fmla="*/ 44281 w 1339229"/>
                <a:gd name="connsiteY6" fmla="*/ 265680 h 265680"/>
                <a:gd name="connsiteX7" fmla="*/ 0 w 1339229"/>
                <a:gd name="connsiteY7" fmla="*/ 221399 h 265680"/>
                <a:gd name="connsiteX8" fmla="*/ 0 w 1339229"/>
                <a:gd name="connsiteY8" fmla="*/ 44281 h 265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9229" h="265680">
                  <a:moveTo>
                    <a:pt x="0" y="44281"/>
                  </a:moveTo>
                  <a:cubicBezTo>
                    <a:pt x="0" y="19825"/>
                    <a:pt x="19825" y="0"/>
                    <a:pt x="44281" y="0"/>
                  </a:cubicBezTo>
                  <a:lnTo>
                    <a:pt x="1294948" y="0"/>
                  </a:lnTo>
                  <a:cubicBezTo>
                    <a:pt x="1319404" y="0"/>
                    <a:pt x="1339229" y="19825"/>
                    <a:pt x="1339229" y="44281"/>
                  </a:cubicBezTo>
                  <a:lnTo>
                    <a:pt x="1339229" y="221399"/>
                  </a:lnTo>
                  <a:cubicBezTo>
                    <a:pt x="1339229" y="245855"/>
                    <a:pt x="1319404" y="265680"/>
                    <a:pt x="1294948" y="265680"/>
                  </a:cubicBezTo>
                  <a:lnTo>
                    <a:pt x="44281" y="265680"/>
                  </a:lnTo>
                  <a:cubicBezTo>
                    <a:pt x="19825" y="265680"/>
                    <a:pt x="0" y="245855"/>
                    <a:pt x="0" y="221399"/>
                  </a:cubicBezTo>
                  <a:lnTo>
                    <a:pt x="0" y="44281"/>
                  </a:lnTo>
                  <a:close/>
                </a:path>
              </a:pathLst>
            </a:custGeom>
          </p:spPr>
          <p:style>
            <a:lnRef idx="2">
              <a:schemeClr val="lt1">
                <a:hueOff val="0"/>
                <a:satOff val="0"/>
                <a:lumOff val="0"/>
                <a:alphaOff val="0"/>
              </a:schemeClr>
            </a:lnRef>
            <a:fillRef idx="1">
              <a:schemeClr val="accent5">
                <a:hueOff val="-7450407"/>
                <a:satOff val="29858"/>
                <a:lumOff val="6471"/>
                <a:alphaOff val="0"/>
              </a:schemeClr>
            </a:fillRef>
            <a:effectRef idx="0">
              <a:schemeClr val="accent5">
                <a:hueOff val="-7450407"/>
                <a:satOff val="29858"/>
                <a:lumOff val="6471"/>
                <a:alphaOff val="0"/>
              </a:schemeClr>
            </a:effectRef>
            <a:fontRef idx="minor">
              <a:schemeClr val="lt1"/>
            </a:fontRef>
          </p:style>
          <p:txBody>
            <a:bodyPr spcFirstLastPara="0" vert="horz" wrap="square" lIns="177100" tIns="12969" rIns="177100" bIns="12969" numCol="1" spcCol="1270" anchor="ctr" anchorCtr="0">
              <a:noAutofit/>
            </a:bodyPr>
            <a:lstStyle/>
            <a:p>
              <a:pPr lvl="0" algn="l" defTabSz="800100">
                <a:lnSpc>
                  <a:spcPct val="90000"/>
                </a:lnSpc>
                <a:spcBef>
                  <a:spcPct val="0"/>
                </a:spcBef>
                <a:spcAft>
                  <a:spcPct val="35000"/>
                </a:spcAft>
              </a:pPr>
              <a:r>
                <a:rPr lang="fr-FR" sz="1800" b="1" kern="1200" dirty="0" smtClean="0">
                  <a:effectLst>
                    <a:outerShdw blurRad="38100" dist="38100" dir="2700000" algn="tl">
                      <a:srgbClr val="000000">
                        <a:alpha val="43137"/>
                      </a:srgbClr>
                    </a:outerShdw>
                  </a:effectLst>
                </a:rPr>
                <a:t>Chapitre 4</a:t>
              </a:r>
              <a:endParaRPr lang="fr-FR" sz="1800" b="1" kern="1200" dirty="0">
                <a:effectLst>
                  <a:outerShdw blurRad="38100" dist="38100" dir="2700000" algn="tl">
                    <a:srgbClr val="000000">
                      <a:alpha val="43137"/>
                    </a:srgbClr>
                  </a:outerShdw>
                </a:effectLst>
              </a:endParaRPr>
            </a:p>
          </p:txBody>
        </p:sp>
        <p:sp>
          <p:nvSpPr>
            <p:cNvPr id="17" name="Forme libre 16"/>
            <p:cNvSpPr/>
            <p:nvPr/>
          </p:nvSpPr>
          <p:spPr>
            <a:xfrm>
              <a:off x="3790393" y="4329387"/>
              <a:ext cx="4641555" cy="609525"/>
            </a:xfrm>
            <a:custGeom>
              <a:avLst/>
              <a:gdLst>
                <a:gd name="connsiteX0" fmla="*/ 0 w 4641555"/>
                <a:gd name="connsiteY0" fmla="*/ 0 h 609525"/>
                <a:gd name="connsiteX1" fmla="*/ 4641555 w 4641555"/>
                <a:gd name="connsiteY1" fmla="*/ 0 h 609525"/>
                <a:gd name="connsiteX2" fmla="*/ 4641555 w 4641555"/>
                <a:gd name="connsiteY2" fmla="*/ 609525 h 609525"/>
                <a:gd name="connsiteX3" fmla="*/ 0 w 4641555"/>
                <a:gd name="connsiteY3" fmla="*/ 609525 h 609525"/>
                <a:gd name="connsiteX4" fmla="*/ 0 w 4641555"/>
                <a:gd name="connsiteY4" fmla="*/ 0 h 60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1555" h="609525">
                  <a:moveTo>
                    <a:pt x="0" y="0"/>
                  </a:moveTo>
                  <a:lnTo>
                    <a:pt x="4641555" y="0"/>
                  </a:lnTo>
                  <a:lnTo>
                    <a:pt x="4641555" y="609525"/>
                  </a:lnTo>
                  <a:lnTo>
                    <a:pt x="0" y="609525"/>
                  </a:lnTo>
                  <a:lnTo>
                    <a:pt x="0" y="0"/>
                  </a:lnTo>
                  <a:close/>
                </a:path>
              </a:pathLst>
            </a:custGeom>
            <a:solidFill>
              <a:schemeClr val="bg2">
                <a:lumMod val="90000"/>
                <a:alpha val="90000"/>
              </a:schemeClr>
            </a:solidFill>
          </p:spPr>
          <p:style>
            <a:lnRef idx="2">
              <a:schemeClr val="accent5">
                <a:hueOff val="-9933876"/>
                <a:satOff val="39811"/>
                <a:lumOff val="8628"/>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81451" tIns="187452" rIns="481451" bIns="142240" numCol="1" spcCol="1270" anchor="t" anchorCtr="0">
              <a:noAutofit/>
            </a:bodyPr>
            <a:lstStyle/>
            <a:p>
              <a:pPr marL="228600" lvl="1" indent="-228600" algn="l" defTabSz="889000">
                <a:lnSpc>
                  <a:spcPct val="90000"/>
                </a:lnSpc>
                <a:spcBef>
                  <a:spcPct val="0"/>
                </a:spcBef>
                <a:spcAft>
                  <a:spcPct val="15000"/>
                </a:spcAft>
                <a:buChar char="••"/>
              </a:pPr>
              <a:r>
                <a:rPr lang="fr-FR" sz="2000" b="1" kern="1200" smtClean="0"/>
                <a:t>Cycle de vie d’un projet</a:t>
              </a:r>
              <a:endParaRPr lang="fr-FR" sz="2000" b="1" kern="1200"/>
            </a:p>
          </p:txBody>
        </p:sp>
        <p:sp>
          <p:nvSpPr>
            <p:cNvPr id="18" name="Forme libre 17"/>
            <p:cNvSpPr/>
            <p:nvPr/>
          </p:nvSpPr>
          <p:spPr>
            <a:xfrm>
              <a:off x="2927379" y="4196547"/>
              <a:ext cx="1339229" cy="265680"/>
            </a:xfrm>
            <a:custGeom>
              <a:avLst/>
              <a:gdLst>
                <a:gd name="connsiteX0" fmla="*/ 0 w 1339229"/>
                <a:gd name="connsiteY0" fmla="*/ 44281 h 265680"/>
                <a:gd name="connsiteX1" fmla="*/ 44281 w 1339229"/>
                <a:gd name="connsiteY1" fmla="*/ 0 h 265680"/>
                <a:gd name="connsiteX2" fmla="*/ 1294948 w 1339229"/>
                <a:gd name="connsiteY2" fmla="*/ 0 h 265680"/>
                <a:gd name="connsiteX3" fmla="*/ 1339229 w 1339229"/>
                <a:gd name="connsiteY3" fmla="*/ 44281 h 265680"/>
                <a:gd name="connsiteX4" fmla="*/ 1339229 w 1339229"/>
                <a:gd name="connsiteY4" fmla="*/ 221399 h 265680"/>
                <a:gd name="connsiteX5" fmla="*/ 1294948 w 1339229"/>
                <a:gd name="connsiteY5" fmla="*/ 265680 h 265680"/>
                <a:gd name="connsiteX6" fmla="*/ 44281 w 1339229"/>
                <a:gd name="connsiteY6" fmla="*/ 265680 h 265680"/>
                <a:gd name="connsiteX7" fmla="*/ 0 w 1339229"/>
                <a:gd name="connsiteY7" fmla="*/ 221399 h 265680"/>
                <a:gd name="connsiteX8" fmla="*/ 0 w 1339229"/>
                <a:gd name="connsiteY8" fmla="*/ 44281 h 265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9229" h="265680">
                  <a:moveTo>
                    <a:pt x="0" y="44281"/>
                  </a:moveTo>
                  <a:cubicBezTo>
                    <a:pt x="0" y="19825"/>
                    <a:pt x="19825" y="0"/>
                    <a:pt x="44281" y="0"/>
                  </a:cubicBezTo>
                  <a:lnTo>
                    <a:pt x="1294948" y="0"/>
                  </a:lnTo>
                  <a:cubicBezTo>
                    <a:pt x="1319404" y="0"/>
                    <a:pt x="1339229" y="19825"/>
                    <a:pt x="1339229" y="44281"/>
                  </a:cubicBezTo>
                  <a:lnTo>
                    <a:pt x="1339229" y="221399"/>
                  </a:lnTo>
                  <a:cubicBezTo>
                    <a:pt x="1339229" y="245855"/>
                    <a:pt x="1319404" y="265680"/>
                    <a:pt x="1294948" y="265680"/>
                  </a:cubicBezTo>
                  <a:lnTo>
                    <a:pt x="44281" y="265680"/>
                  </a:lnTo>
                  <a:cubicBezTo>
                    <a:pt x="19825" y="265680"/>
                    <a:pt x="0" y="245855"/>
                    <a:pt x="0" y="221399"/>
                  </a:cubicBezTo>
                  <a:lnTo>
                    <a:pt x="0" y="44281"/>
                  </a:lnTo>
                  <a:close/>
                </a:path>
              </a:pathLst>
            </a:custGeom>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txBody>
            <a:bodyPr spcFirstLastPara="0" vert="horz" wrap="square" lIns="177100" tIns="12969" rIns="177100" bIns="12969" numCol="1" spcCol="1270" anchor="ctr" anchorCtr="0">
              <a:noAutofit/>
            </a:bodyPr>
            <a:lstStyle/>
            <a:p>
              <a:pPr lvl="0" algn="l" defTabSz="800100">
                <a:lnSpc>
                  <a:spcPct val="90000"/>
                </a:lnSpc>
                <a:spcBef>
                  <a:spcPct val="0"/>
                </a:spcBef>
                <a:spcAft>
                  <a:spcPct val="35000"/>
                </a:spcAft>
              </a:pPr>
              <a:r>
                <a:rPr lang="fr-FR" sz="1800" b="1" kern="1200" dirty="0" smtClean="0">
                  <a:effectLst>
                    <a:outerShdw blurRad="38100" dist="38100" dir="2700000" algn="tl">
                      <a:srgbClr val="000000">
                        <a:alpha val="43137"/>
                      </a:srgbClr>
                    </a:outerShdw>
                  </a:effectLst>
                </a:rPr>
                <a:t>Chapitre 5</a:t>
              </a:r>
              <a:endParaRPr lang="fr-FR" sz="1800" b="1" kern="1200" dirty="0">
                <a:effectLst>
                  <a:outerShdw blurRad="38100" dist="38100" dir="2700000" algn="tl">
                    <a:srgbClr val="000000">
                      <a:alpha val="43137"/>
                    </a:srgbClr>
                  </a:outerShdw>
                </a:effectLst>
              </a:endParaRPr>
            </a:p>
          </p:txBody>
        </p:sp>
        <p:sp>
          <p:nvSpPr>
            <p:cNvPr id="19" name="Rectangle 18"/>
            <p:cNvSpPr/>
            <p:nvPr/>
          </p:nvSpPr>
          <p:spPr>
            <a:xfrm>
              <a:off x="2843760" y="985240"/>
              <a:ext cx="5677181" cy="2348332"/>
            </a:xfrm>
            <a:prstGeom prst="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p:cNvSpPr/>
            <p:nvPr/>
          </p:nvSpPr>
          <p:spPr>
            <a:xfrm>
              <a:off x="2855369" y="4196935"/>
              <a:ext cx="5677181" cy="919955"/>
            </a:xfrm>
            <a:prstGeom prst="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5" name="Espace réservé du numéro de diapositive 4"/>
          <p:cNvSpPr>
            <a:spLocks noGrp="1"/>
          </p:cNvSpPr>
          <p:nvPr>
            <p:ph type="sldNum" sz="quarter" idx="10"/>
          </p:nvPr>
        </p:nvSpPr>
        <p:spPr/>
        <p:txBody>
          <a:bodyPr/>
          <a:lstStyle/>
          <a:p>
            <a:pPr>
              <a:defRPr/>
            </a:pPr>
            <a:fld id="{7F07B8DE-9430-46E8-A38B-5DA0DE501445}" type="slidenum">
              <a:rPr lang="fr-FR" smtClean="0"/>
              <a:pPr>
                <a:defRPr/>
              </a:pPr>
              <a:t>35</a:t>
            </a:fld>
            <a:endParaRPr lang="fr-FR"/>
          </a:p>
        </p:txBody>
      </p:sp>
    </p:spTree>
    <p:extLst>
      <p:ext uri="{BB962C8B-B14F-4D97-AF65-F5344CB8AC3E}">
        <p14:creationId xmlns:p14="http://schemas.microsoft.com/office/powerpoint/2010/main" val="2253919659"/>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lstStyle/>
          <a:p>
            <a:r>
              <a:rPr lang="fr-FR" dirty="0" smtClean="0"/>
              <a:t>Outils basiques d’organisation</a:t>
            </a:r>
            <a:endParaRPr lang="fr-FR" dirty="0"/>
          </a:p>
        </p:txBody>
      </p:sp>
      <p:sp>
        <p:nvSpPr>
          <p:cNvPr id="15" name="Rectangle 3"/>
          <p:cNvSpPr txBox="1">
            <a:spLocks noChangeArrowheads="1"/>
          </p:cNvSpPr>
          <p:nvPr/>
        </p:nvSpPr>
        <p:spPr>
          <a:xfrm>
            <a:off x="2552700" y="611889"/>
            <a:ext cx="6578600" cy="601928"/>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2800" b="1" i="0" u="none" strike="noStrike" kern="0" cap="none" spc="0" normalizeH="0" baseline="0" noProof="0" dirty="0" smtClean="0">
                <a:ln>
                  <a:noFill/>
                </a:ln>
                <a:solidFill>
                  <a:schemeClr val="tx2">
                    <a:lumMod val="75000"/>
                  </a:schemeClr>
                </a:solidFill>
                <a:effectLst/>
                <a:uLnTx/>
                <a:uFillTx/>
                <a:latin typeface="Calibri" pitchFamily="34" charset="0"/>
                <a:ea typeface="+mj-ea"/>
                <a:cs typeface="+mj-cs"/>
              </a:rPr>
              <a:t>Chapitre</a:t>
            </a:r>
            <a:r>
              <a:rPr kumimoji="0" lang="fr-FR" sz="2800" b="1" i="0" u="none" strike="noStrike" kern="0" cap="none" spc="0" normalizeH="0" noProof="0" dirty="0" smtClean="0">
                <a:ln>
                  <a:noFill/>
                </a:ln>
                <a:solidFill>
                  <a:schemeClr val="tx2">
                    <a:lumMod val="75000"/>
                  </a:schemeClr>
                </a:solidFill>
                <a:effectLst/>
                <a:uLnTx/>
                <a:uFillTx/>
                <a:latin typeface="Calibri" pitchFamily="34" charset="0"/>
                <a:ea typeface="+mj-ea"/>
                <a:cs typeface="+mj-cs"/>
              </a:rPr>
              <a:t> </a:t>
            </a:r>
            <a:r>
              <a:rPr kumimoji="0" lang="fr-FR" sz="2800" b="1" i="0" u="none" strike="noStrike" kern="0" cap="none" spc="0" normalizeH="0" dirty="0" smtClean="0">
                <a:ln>
                  <a:noFill/>
                </a:ln>
                <a:solidFill>
                  <a:schemeClr val="tx2">
                    <a:lumMod val="75000"/>
                  </a:schemeClr>
                </a:solidFill>
                <a:effectLst/>
                <a:uLnTx/>
                <a:uFillTx/>
                <a:latin typeface="Calibri" pitchFamily="34" charset="0"/>
                <a:ea typeface="+mj-ea"/>
                <a:cs typeface="+mj-cs"/>
              </a:rPr>
              <a:t>4</a:t>
            </a:r>
            <a:endParaRPr kumimoji="0" lang="fr-FR" sz="2800" b="1" i="0" u="none" strike="noStrike" kern="0" cap="none" spc="0" normalizeH="0" baseline="0" noProof="0" dirty="0" smtClean="0">
              <a:ln>
                <a:noFill/>
              </a:ln>
              <a:solidFill>
                <a:schemeClr val="tx2">
                  <a:lumMod val="75000"/>
                </a:schemeClr>
              </a:solidFill>
              <a:effectLst/>
              <a:uLnTx/>
              <a:uFillTx/>
              <a:latin typeface="Calibri" pitchFamily="34" charset="0"/>
              <a:ea typeface="+mj-ea"/>
              <a:cs typeface="+mj-cs"/>
            </a:endParaRPr>
          </a:p>
        </p:txBody>
      </p:sp>
      <p:sp>
        <p:nvSpPr>
          <p:cNvPr id="16" name="ZoneTexte 15"/>
          <p:cNvSpPr txBox="1"/>
          <p:nvPr/>
        </p:nvSpPr>
        <p:spPr>
          <a:xfrm>
            <a:off x="2546350" y="4803362"/>
            <a:ext cx="6591300" cy="523220"/>
          </a:xfrm>
          <a:prstGeom prst="rect">
            <a:avLst/>
          </a:prstGeom>
          <a:noFill/>
        </p:spPr>
        <p:txBody>
          <a:bodyPr wrap="square" rtlCol="0">
            <a:spAutoFit/>
          </a:bodyPr>
          <a:lstStyle/>
          <a:p>
            <a:pPr algn="ctr"/>
            <a:r>
              <a:rPr lang="fr-FR" sz="2800" b="1" dirty="0" smtClean="0">
                <a:solidFill>
                  <a:schemeClr val="accent4"/>
                </a:solidFill>
                <a:latin typeface="Calibri" pitchFamily="34" charset="0"/>
                <a:cs typeface="Calibri" pitchFamily="34" charset="0"/>
              </a:rPr>
              <a:t>Gérer le démarrage</a:t>
            </a:r>
            <a:endParaRPr lang="fr-FR" sz="2800" b="1" dirty="0">
              <a:solidFill>
                <a:schemeClr val="accent4"/>
              </a:solidFill>
              <a:latin typeface="Calibri" pitchFamily="34" charset="0"/>
              <a:cs typeface="Calibri" pitchFamily="34" charset="0"/>
            </a:endParaRPr>
          </a:p>
        </p:txBody>
      </p:sp>
      <p:sp>
        <p:nvSpPr>
          <p:cNvPr id="6" name="Text Box 179"/>
          <p:cNvSpPr txBox="1">
            <a:spLocks noChangeArrowheads="1"/>
          </p:cNvSpPr>
          <p:nvPr/>
        </p:nvSpPr>
        <p:spPr bwMode="auto">
          <a:xfrm>
            <a:off x="5652120" y="5449032"/>
            <a:ext cx="3010756" cy="24622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200">
                <a:solidFill>
                  <a:schemeClr val="tx1"/>
                </a:solidFill>
                <a:latin typeface="Times New Roman" pitchFamily="18" charset="0"/>
              </a:defRPr>
            </a:lvl1pPr>
            <a:lvl2pPr marL="742950" indent="-285750" eaLnBrk="0" hangingPunct="0">
              <a:defRPr sz="2200">
                <a:solidFill>
                  <a:schemeClr val="tx1"/>
                </a:solidFill>
                <a:latin typeface="Times New Roman" pitchFamily="18" charset="0"/>
              </a:defRPr>
            </a:lvl2pPr>
            <a:lvl3pPr marL="1143000" indent="-228600" eaLnBrk="0" hangingPunct="0">
              <a:defRPr sz="2200">
                <a:solidFill>
                  <a:schemeClr val="tx1"/>
                </a:solidFill>
                <a:latin typeface="Times New Roman" pitchFamily="18" charset="0"/>
              </a:defRPr>
            </a:lvl3pPr>
            <a:lvl4pPr marL="1600200" indent="-228600" eaLnBrk="0" hangingPunct="0">
              <a:defRPr sz="2200">
                <a:solidFill>
                  <a:schemeClr val="tx1"/>
                </a:solidFill>
                <a:latin typeface="Times New Roman" pitchFamily="18" charset="0"/>
              </a:defRPr>
            </a:lvl4pPr>
            <a:lvl5pPr marL="2057400" indent="-228600" eaLnBrk="0" hangingPunct="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gn="r" eaLnBrk="1" hangingPunct="1">
              <a:spcBef>
                <a:spcPct val="50000"/>
              </a:spcBef>
            </a:pPr>
            <a:r>
              <a:rPr lang="fr-FR" sz="1000" dirty="0"/>
              <a:t>Image Stacy </a:t>
            </a:r>
            <a:r>
              <a:rPr lang="fr-FR" sz="1000" dirty="0" err="1" smtClean="0"/>
              <a:t>Spensley</a:t>
            </a:r>
            <a:r>
              <a:rPr lang="fr-FR" sz="1000" dirty="0" smtClean="0"/>
              <a:t> cc-by 2.0 : </a:t>
            </a:r>
            <a:r>
              <a:rPr lang="fr-FR" sz="1000" dirty="0">
                <a:hlinkClick r:id="rId3"/>
              </a:rPr>
              <a:t>Source</a:t>
            </a:r>
            <a:endParaRPr lang="fr-FR" sz="1000" dirty="0"/>
          </a:p>
        </p:txBody>
      </p:sp>
      <p:pic>
        <p:nvPicPr>
          <p:cNvPr id="2050" name="Picture 2" descr="https://c1.staticflickr.com/3/2642/4457794763_ba603e7064_z.jpg?zz=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44007" y="1345332"/>
            <a:ext cx="4970630" cy="3316343"/>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numéro de diapositive 2"/>
          <p:cNvSpPr>
            <a:spLocks noGrp="1"/>
          </p:cNvSpPr>
          <p:nvPr>
            <p:ph type="sldNum" sz="quarter" idx="10"/>
          </p:nvPr>
        </p:nvSpPr>
        <p:spPr/>
        <p:txBody>
          <a:bodyPr/>
          <a:lstStyle/>
          <a:p>
            <a:pPr>
              <a:defRPr/>
            </a:pPr>
            <a:fld id="{7F07B8DE-9430-46E8-A38B-5DA0DE501445}" type="slidenum">
              <a:rPr lang="fr-FR" smtClean="0"/>
              <a:pPr>
                <a:defRPr/>
              </a:pPr>
              <a:t>36</a:t>
            </a:fld>
            <a:endParaRPr lang="fr-FR"/>
          </a:p>
        </p:txBody>
      </p:sp>
    </p:spTree>
    <p:extLst>
      <p:ext uri="{BB962C8B-B14F-4D97-AF65-F5344CB8AC3E}">
        <p14:creationId xmlns:p14="http://schemas.microsoft.com/office/powerpoint/2010/main" val="32851558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 name="ZoneTexte 11"/>
          <p:cNvSpPr txBox="1"/>
          <p:nvPr/>
        </p:nvSpPr>
        <p:spPr>
          <a:xfrm>
            <a:off x="278225" y="3187558"/>
            <a:ext cx="360040" cy="369332"/>
          </a:xfrm>
          <a:prstGeom prst="rect">
            <a:avLst/>
          </a:prstGeom>
          <a:noFill/>
        </p:spPr>
        <p:txBody>
          <a:bodyPr wrap="square" rtlCol="0">
            <a:spAutoFit/>
          </a:bodyPr>
          <a:lstStyle/>
          <a:p>
            <a:r>
              <a:rPr lang="fr-FR" b="1" dirty="0">
                <a:solidFill>
                  <a:srgbClr val="FFFF00"/>
                </a:solidFill>
                <a:sym typeface="Wingdings" panose="05000000000000000000" pitchFamily="2" charset="2"/>
              </a:rPr>
              <a:t></a:t>
            </a:r>
            <a:endParaRPr lang="fr-FR" b="1" dirty="0">
              <a:solidFill>
                <a:srgbClr val="FFFF00"/>
              </a:solidFill>
            </a:endParaRPr>
          </a:p>
        </p:txBody>
      </p:sp>
      <p:graphicFrame>
        <p:nvGraphicFramePr>
          <p:cNvPr id="2" name="Diagramme 1"/>
          <p:cNvGraphicFramePr/>
          <p:nvPr>
            <p:extLst>
              <p:ext uri="{D42A27DB-BD31-4B8C-83A1-F6EECF244321}">
                <p14:modId xmlns:p14="http://schemas.microsoft.com/office/powerpoint/2010/main" val="561889285"/>
              </p:ext>
            </p:extLst>
          </p:nvPr>
        </p:nvGraphicFramePr>
        <p:xfrm>
          <a:off x="2699792" y="1155558"/>
          <a:ext cx="3886874"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ZoneTexte 3"/>
          <p:cNvSpPr txBox="1"/>
          <p:nvPr/>
        </p:nvSpPr>
        <p:spPr>
          <a:xfrm>
            <a:off x="2851738" y="1232576"/>
            <a:ext cx="432048" cy="830997"/>
          </a:xfrm>
          <a:prstGeom prst="rect">
            <a:avLst/>
          </a:prstGeom>
          <a:noFill/>
        </p:spPr>
        <p:txBody>
          <a:bodyPr wrap="square" rtlCol="0">
            <a:spAutoFit/>
          </a:bodyPr>
          <a:lstStyle/>
          <a:p>
            <a:pPr lvl="0"/>
            <a:r>
              <a:rPr lang="fr-FR" sz="4800" b="1" dirty="0" smtClean="0"/>
              <a:t>S</a:t>
            </a:r>
            <a:endParaRPr lang="fr-FR" sz="3200" b="1" dirty="0"/>
          </a:p>
        </p:txBody>
      </p:sp>
      <p:sp>
        <p:nvSpPr>
          <p:cNvPr id="13" name="ZoneTexte 12"/>
          <p:cNvSpPr txBox="1"/>
          <p:nvPr/>
        </p:nvSpPr>
        <p:spPr>
          <a:xfrm>
            <a:off x="3106837" y="2010873"/>
            <a:ext cx="432049" cy="830997"/>
          </a:xfrm>
          <a:prstGeom prst="rect">
            <a:avLst/>
          </a:prstGeom>
          <a:noFill/>
        </p:spPr>
        <p:txBody>
          <a:bodyPr wrap="square" rtlCol="0">
            <a:spAutoFit/>
          </a:bodyPr>
          <a:lstStyle/>
          <a:p>
            <a:pPr lvl="0"/>
            <a:r>
              <a:rPr lang="fr-FR" sz="4700" b="1" dirty="0" smtClean="0"/>
              <a:t>M</a:t>
            </a:r>
            <a:endParaRPr lang="fr-FR" sz="4700" b="1" dirty="0"/>
          </a:p>
        </p:txBody>
      </p:sp>
      <p:sp>
        <p:nvSpPr>
          <p:cNvPr id="14" name="ZoneTexte 13"/>
          <p:cNvSpPr txBox="1"/>
          <p:nvPr/>
        </p:nvSpPr>
        <p:spPr>
          <a:xfrm>
            <a:off x="3289928" y="2738768"/>
            <a:ext cx="432049" cy="830997"/>
          </a:xfrm>
          <a:prstGeom prst="rect">
            <a:avLst/>
          </a:prstGeom>
          <a:noFill/>
        </p:spPr>
        <p:txBody>
          <a:bodyPr wrap="square" rtlCol="0">
            <a:spAutoFit/>
          </a:bodyPr>
          <a:lstStyle/>
          <a:p>
            <a:pPr lvl="0"/>
            <a:r>
              <a:rPr lang="fr-FR" sz="4800" b="1" dirty="0" smtClean="0"/>
              <a:t>A</a:t>
            </a:r>
            <a:endParaRPr lang="fr-FR" sz="3200" b="1" dirty="0"/>
          </a:p>
        </p:txBody>
      </p:sp>
      <p:sp>
        <p:nvSpPr>
          <p:cNvPr id="15" name="ZoneTexte 14"/>
          <p:cNvSpPr txBox="1"/>
          <p:nvPr/>
        </p:nvSpPr>
        <p:spPr>
          <a:xfrm>
            <a:off x="3186660" y="3513553"/>
            <a:ext cx="432049" cy="830997"/>
          </a:xfrm>
          <a:prstGeom prst="rect">
            <a:avLst/>
          </a:prstGeom>
          <a:noFill/>
        </p:spPr>
        <p:txBody>
          <a:bodyPr wrap="square" rtlCol="0">
            <a:spAutoFit/>
          </a:bodyPr>
          <a:lstStyle/>
          <a:p>
            <a:pPr lvl="0"/>
            <a:r>
              <a:rPr lang="fr-FR" sz="4800" b="1" dirty="0" smtClean="0"/>
              <a:t>R</a:t>
            </a:r>
            <a:endParaRPr lang="fr-FR" sz="3200" b="1" dirty="0"/>
          </a:p>
        </p:txBody>
      </p:sp>
      <p:sp>
        <p:nvSpPr>
          <p:cNvPr id="16" name="ZoneTexte 15"/>
          <p:cNvSpPr txBox="1"/>
          <p:nvPr/>
        </p:nvSpPr>
        <p:spPr>
          <a:xfrm>
            <a:off x="2842250" y="4297826"/>
            <a:ext cx="432049" cy="830997"/>
          </a:xfrm>
          <a:prstGeom prst="rect">
            <a:avLst/>
          </a:prstGeom>
          <a:noFill/>
        </p:spPr>
        <p:txBody>
          <a:bodyPr wrap="square" rtlCol="0">
            <a:spAutoFit/>
          </a:bodyPr>
          <a:lstStyle/>
          <a:p>
            <a:pPr lvl="0"/>
            <a:r>
              <a:rPr lang="fr-FR" sz="4800" b="1" dirty="0" smtClean="0"/>
              <a:t>T</a:t>
            </a:r>
            <a:endParaRPr lang="fr-FR" sz="3200" b="1" dirty="0"/>
          </a:p>
        </p:txBody>
      </p:sp>
      <p:sp>
        <p:nvSpPr>
          <p:cNvPr id="17" name="AutoShape 4"/>
          <p:cNvSpPr>
            <a:spLocks noChangeArrowheads="1"/>
          </p:cNvSpPr>
          <p:nvPr/>
        </p:nvSpPr>
        <p:spPr bwMode="auto">
          <a:xfrm>
            <a:off x="5002490" y="921442"/>
            <a:ext cx="1873766" cy="345151"/>
          </a:xfrm>
          <a:prstGeom prst="wedgeRectCallout">
            <a:avLst>
              <a:gd name="adj1" fmla="val -46675"/>
              <a:gd name="adj2" fmla="val 145494"/>
            </a:avLst>
          </a:prstGeom>
          <a:solidFill>
            <a:srgbClr val="FFE181"/>
          </a:solidFill>
          <a:ln w="12700">
            <a:solidFill>
              <a:schemeClr val="folHlink"/>
            </a:solidFill>
            <a:miter lim="800000"/>
            <a:headEnd/>
            <a:tailEnd/>
          </a:ln>
        </p:spPr>
        <p:txBody>
          <a:bodyPr/>
          <a:lstStyle/>
          <a:p>
            <a:pPr eaLnBrk="0" hangingPunct="0"/>
            <a:r>
              <a:rPr lang="fr-FR" sz="1600" dirty="0" smtClean="0">
                <a:solidFill>
                  <a:srgbClr val="000099"/>
                </a:solidFill>
              </a:rPr>
              <a:t>simple, </a:t>
            </a:r>
            <a:r>
              <a:rPr lang="fr-FR" sz="1600" dirty="0">
                <a:solidFill>
                  <a:srgbClr val="000099"/>
                </a:solidFill>
              </a:rPr>
              <a:t>précis, </a:t>
            </a:r>
            <a:r>
              <a:rPr lang="fr-FR" sz="1600" dirty="0" smtClean="0">
                <a:solidFill>
                  <a:srgbClr val="000099"/>
                </a:solidFill>
              </a:rPr>
              <a:t>clair</a:t>
            </a:r>
            <a:endParaRPr lang="fr-FR" sz="1600" dirty="0">
              <a:solidFill>
                <a:srgbClr val="000099"/>
              </a:solidFill>
            </a:endParaRPr>
          </a:p>
        </p:txBody>
      </p:sp>
      <p:sp>
        <p:nvSpPr>
          <p:cNvPr id="18" name="AutoShape 4"/>
          <p:cNvSpPr>
            <a:spLocks noChangeArrowheads="1"/>
          </p:cNvSpPr>
          <p:nvPr/>
        </p:nvSpPr>
        <p:spPr bwMode="auto">
          <a:xfrm>
            <a:off x="6625232" y="2656076"/>
            <a:ext cx="2411760" cy="1074203"/>
          </a:xfrm>
          <a:prstGeom prst="wedgeRectCallout">
            <a:avLst>
              <a:gd name="adj1" fmla="val -110273"/>
              <a:gd name="adj2" fmla="val -2783"/>
            </a:avLst>
          </a:prstGeom>
          <a:solidFill>
            <a:srgbClr val="FFE181"/>
          </a:solidFill>
          <a:ln w="12700">
            <a:solidFill>
              <a:schemeClr val="folHlink"/>
            </a:solidFill>
            <a:miter lim="800000"/>
            <a:headEnd/>
            <a:tailEnd/>
          </a:ln>
        </p:spPr>
        <p:txBody>
          <a:bodyPr/>
          <a:lstStyle/>
          <a:p>
            <a:pPr eaLnBrk="0" hangingPunct="0"/>
            <a:r>
              <a:rPr lang="fr-FR" sz="1600" dirty="0">
                <a:solidFill>
                  <a:srgbClr val="000099"/>
                </a:solidFill>
              </a:rPr>
              <a:t>On n’impose pas un objectif à quelqu’un, </a:t>
            </a:r>
            <a:r>
              <a:rPr lang="fr-FR" sz="1600" dirty="0" smtClean="0">
                <a:solidFill>
                  <a:srgbClr val="000099"/>
                </a:solidFill>
              </a:rPr>
              <a:t>on l’aide à le proposer… </a:t>
            </a:r>
            <a:r>
              <a:rPr lang="fr-FR" sz="1400" dirty="0" smtClean="0">
                <a:solidFill>
                  <a:srgbClr val="000099"/>
                </a:solidFill>
              </a:rPr>
              <a:t>« comment d’après vous ? »</a:t>
            </a:r>
            <a:endParaRPr lang="fr-FR" sz="1600" dirty="0">
              <a:solidFill>
                <a:srgbClr val="000099"/>
              </a:solidFill>
            </a:endParaRPr>
          </a:p>
        </p:txBody>
      </p:sp>
      <p:sp>
        <p:nvSpPr>
          <p:cNvPr id="19" name="AutoShape 4"/>
          <p:cNvSpPr>
            <a:spLocks noChangeArrowheads="1"/>
          </p:cNvSpPr>
          <p:nvPr/>
        </p:nvSpPr>
        <p:spPr bwMode="auto">
          <a:xfrm>
            <a:off x="7236296" y="906897"/>
            <a:ext cx="1512370" cy="1357290"/>
          </a:xfrm>
          <a:prstGeom prst="wedgeRectCallout">
            <a:avLst>
              <a:gd name="adj1" fmla="val -182416"/>
              <a:gd name="adj2" fmla="val 62589"/>
            </a:avLst>
          </a:prstGeom>
          <a:solidFill>
            <a:srgbClr val="FFE181"/>
          </a:solidFill>
          <a:ln w="12700">
            <a:solidFill>
              <a:schemeClr val="folHlink"/>
            </a:solidFill>
            <a:miter lim="800000"/>
            <a:headEnd/>
            <a:tailEnd/>
          </a:ln>
        </p:spPr>
        <p:txBody>
          <a:bodyPr/>
          <a:lstStyle/>
          <a:p>
            <a:pPr eaLnBrk="0" hangingPunct="0"/>
            <a:r>
              <a:rPr lang="fr-FR" sz="1600" dirty="0">
                <a:solidFill>
                  <a:srgbClr val="000099"/>
                </a:solidFill>
              </a:rPr>
              <a:t>Pas « diminuer l’absentéisme » mais « réduire l’absentéisme </a:t>
            </a:r>
            <a:r>
              <a:rPr lang="fr-FR" sz="1600" b="1" dirty="0">
                <a:solidFill>
                  <a:srgbClr val="000099"/>
                </a:solidFill>
              </a:rPr>
              <a:t>de 15%</a:t>
            </a:r>
            <a:r>
              <a:rPr lang="fr-FR" sz="1600" dirty="0">
                <a:solidFill>
                  <a:srgbClr val="000099"/>
                </a:solidFill>
              </a:rPr>
              <a:t> ».</a:t>
            </a:r>
          </a:p>
        </p:txBody>
      </p:sp>
      <p:sp>
        <p:nvSpPr>
          <p:cNvPr id="20" name="AutoShape 4"/>
          <p:cNvSpPr>
            <a:spLocks noChangeArrowheads="1"/>
          </p:cNvSpPr>
          <p:nvPr/>
        </p:nvSpPr>
        <p:spPr bwMode="auto">
          <a:xfrm>
            <a:off x="6621368" y="39075"/>
            <a:ext cx="2495025" cy="776764"/>
          </a:xfrm>
          <a:prstGeom prst="wedgeRectCallout">
            <a:avLst>
              <a:gd name="adj1" fmla="val -64487"/>
              <a:gd name="adj2" fmla="val 52633"/>
            </a:avLst>
          </a:prstGeom>
          <a:solidFill>
            <a:srgbClr val="FFEDB3"/>
          </a:solidFill>
          <a:ln w="12700">
            <a:solidFill>
              <a:schemeClr val="folHlink"/>
            </a:solidFill>
            <a:miter lim="800000"/>
            <a:headEnd/>
            <a:tailEnd/>
          </a:ln>
        </p:spPr>
        <p:txBody>
          <a:bodyPr/>
          <a:lstStyle/>
          <a:p>
            <a:pPr eaLnBrk="0" hangingPunct="0"/>
            <a:r>
              <a:rPr lang="fr-FR" sz="1000" dirty="0">
                <a:solidFill>
                  <a:srgbClr val="000099"/>
                </a:solidFill>
              </a:rPr>
              <a:t>Ne demandez pas </a:t>
            </a:r>
          </a:p>
          <a:p>
            <a:pPr eaLnBrk="0" hangingPunct="0"/>
            <a:r>
              <a:rPr lang="fr-FR" sz="1000" dirty="0">
                <a:solidFill>
                  <a:srgbClr val="000099"/>
                </a:solidFill>
              </a:rPr>
              <a:t>« d’être moins fermé » mais proposez « prendre la responsabilité de tel travail collectif ou d’animer tel type de réunion »</a:t>
            </a:r>
          </a:p>
        </p:txBody>
      </p:sp>
      <p:sp>
        <p:nvSpPr>
          <p:cNvPr id="22" name="AutoShape 4"/>
          <p:cNvSpPr>
            <a:spLocks noChangeArrowheads="1"/>
          </p:cNvSpPr>
          <p:nvPr/>
        </p:nvSpPr>
        <p:spPr bwMode="auto">
          <a:xfrm>
            <a:off x="5699811" y="5253220"/>
            <a:ext cx="2595249" cy="359583"/>
          </a:xfrm>
          <a:prstGeom prst="wedgeRectCallout">
            <a:avLst>
              <a:gd name="adj1" fmla="val -46392"/>
              <a:gd name="adj2" fmla="val -117952"/>
            </a:avLst>
          </a:prstGeom>
          <a:solidFill>
            <a:srgbClr val="FFE181"/>
          </a:solidFill>
          <a:ln w="12700">
            <a:solidFill>
              <a:schemeClr val="folHlink"/>
            </a:solidFill>
            <a:miter lim="800000"/>
            <a:headEnd/>
            <a:tailEnd/>
          </a:ln>
        </p:spPr>
        <p:txBody>
          <a:bodyPr/>
          <a:lstStyle/>
          <a:p>
            <a:pPr eaLnBrk="0" hangingPunct="0"/>
            <a:r>
              <a:rPr lang="fr-FR" sz="1600" dirty="0" smtClean="0">
                <a:solidFill>
                  <a:srgbClr val="000099"/>
                </a:solidFill>
              </a:rPr>
              <a:t>Date, échéance « Pour le … »</a:t>
            </a:r>
            <a:endParaRPr lang="fr-FR" sz="1600" dirty="0">
              <a:solidFill>
                <a:srgbClr val="000099"/>
              </a:solidFill>
            </a:endParaRPr>
          </a:p>
        </p:txBody>
      </p:sp>
      <p:sp>
        <p:nvSpPr>
          <p:cNvPr id="23" name="AutoShape 4"/>
          <p:cNvSpPr>
            <a:spLocks noChangeArrowheads="1"/>
          </p:cNvSpPr>
          <p:nvPr/>
        </p:nvSpPr>
        <p:spPr bwMode="auto">
          <a:xfrm>
            <a:off x="6712783" y="3913623"/>
            <a:ext cx="2384154" cy="888093"/>
          </a:xfrm>
          <a:prstGeom prst="wedgeRectCallout">
            <a:avLst>
              <a:gd name="adj1" fmla="val -59982"/>
              <a:gd name="adj2" fmla="val -41242"/>
            </a:avLst>
          </a:prstGeom>
          <a:solidFill>
            <a:srgbClr val="FFE181"/>
          </a:solidFill>
          <a:ln w="12700">
            <a:solidFill>
              <a:schemeClr val="folHlink"/>
            </a:solidFill>
            <a:miter lim="800000"/>
            <a:headEnd/>
            <a:tailEnd/>
          </a:ln>
        </p:spPr>
        <p:txBody>
          <a:bodyPr/>
          <a:lstStyle/>
          <a:p>
            <a:pPr eaLnBrk="0" hangingPunct="0"/>
            <a:r>
              <a:rPr lang="fr-FR" sz="1600" dirty="0">
                <a:solidFill>
                  <a:srgbClr val="000099"/>
                </a:solidFill>
              </a:rPr>
              <a:t>Trop </a:t>
            </a:r>
            <a:r>
              <a:rPr lang="fr-FR" sz="1600" dirty="0" smtClean="0">
                <a:solidFill>
                  <a:srgbClr val="000099"/>
                </a:solidFill>
              </a:rPr>
              <a:t>facile </a:t>
            </a:r>
            <a:r>
              <a:rPr lang="fr-FR" sz="1600" dirty="0" smtClean="0">
                <a:solidFill>
                  <a:srgbClr val="000099"/>
                </a:solidFill>
                <a:sym typeface="Wingdings" panose="05000000000000000000" pitchFamily="2" charset="2"/>
              </a:rPr>
              <a:t></a:t>
            </a:r>
            <a:r>
              <a:rPr lang="fr-FR" sz="1600" dirty="0" smtClean="0">
                <a:solidFill>
                  <a:srgbClr val="000099"/>
                </a:solidFill>
              </a:rPr>
              <a:t>pas motivant.</a:t>
            </a:r>
            <a:endParaRPr lang="fr-FR" sz="1600" dirty="0">
              <a:solidFill>
                <a:srgbClr val="000099"/>
              </a:solidFill>
            </a:endParaRPr>
          </a:p>
          <a:p>
            <a:pPr eaLnBrk="0" hangingPunct="0"/>
            <a:r>
              <a:rPr lang="fr-FR" sz="1600" dirty="0">
                <a:solidFill>
                  <a:srgbClr val="000099"/>
                </a:solidFill>
              </a:rPr>
              <a:t>Trop </a:t>
            </a:r>
            <a:r>
              <a:rPr lang="fr-FR" sz="1600" dirty="0" smtClean="0">
                <a:solidFill>
                  <a:srgbClr val="000099"/>
                </a:solidFill>
              </a:rPr>
              <a:t>dur </a:t>
            </a:r>
            <a:r>
              <a:rPr lang="fr-FR" sz="1600" dirty="0" smtClean="0">
                <a:solidFill>
                  <a:srgbClr val="000099"/>
                </a:solidFill>
                <a:sym typeface="Wingdings" panose="05000000000000000000" pitchFamily="2" charset="2"/>
              </a:rPr>
              <a:t> échec,</a:t>
            </a:r>
            <a:r>
              <a:rPr lang="fr-FR" sz="1600" dirty="0" smtClean="0">
                <a:solidFill>
                  <a:srgbClr val="000099"/>
                </a:solidFill>
              </a:rPr>
              <a:t> découragement</a:t>
            </a:r>
            <a:endParaRPr lang="fr-FR" sz="1600" dirty="0">
              <a:solidFill>
                <a:srgbClr val="000099"/>
              </a:solidFill>
            </a:endParaRPr>
          </a:p>
          <a:p>
            <a:pPr eaLnBrk="0" hangingPunct="0"/>
            <a:endParaRPr lang="fr-FR" sz="1600" dirty="0">
              <a:solidFill>
                <a:srgbClr val="000099"/>
              </a:solidFill>
            </a:endParaRPr>
          </a:p>
        </p:txBody>
      </p:sp>
      <p:sp>
        <p:nvSpPr>
          <p:cNvPr id="21" name="ZoneTexte 20"/>
          <p:cNvSpPr txBox="1"/>
          <p:nvPr/>
        </p:nvSpPr>
        <p:spPr>
          <a:xfrm>
            <a:off x="2699792" y="115370"/>
            <a:ext cx="3168352" cy="369332"/>
          </a:xfrm>
          <a:prstGeom prst="rect">
            <a:avLst/>
          </a:prstGeom>
          <a:noFill/>
        </p:spPr>
        <p:txBody>
          <a:bodyPr wrap="square" rtlCol="0">
            <a:spAutoFit/>
          </a:bodyPr>
          <a:lstStyle/>
          <a:p>
            <a:r>
              <a:rPr lang="fr-FR" dirty="0"/>
              <a:t>Préalable : </a:t>
            </a:r>
            <a:r>
              <a:rPr lang="fr-FR" dirty="0" smtClean="0"/>
              <a:t>SWOT,  </a:t>
            </a:r>
            <a:r>
              <a:rPr lang="fr-FR" dirty="0" smtClean="0">
                <a:hlinkClick r:id="rId9"/>
              </a:rPr>
              <a:t>QQOQCP</a:t>
            </a:r>
            <a:endParaRPr lang="fr-FR" dirty="0"/>
          </a:p>
        </p:txBody>
      </p:sp>
      <p:pic>
        <p:nvPicPr>
          <p:cNvPr id="24" name="Picture 2" descr="File:SWOT grapheFL.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427821" y="482909"/>
            <a:ext cx="871061" cy="86242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64232259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13"/>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grpId="0" nodeType="afterEffect">
                                  <p:stCondLst>
                                    <p:cond delay="500"/>
                                  </p:stCondLst>
                                  <p:childTnLst>
                                    <p:set>
                                      <p:cBhvr>
                                        <p:cTn id="12" dur="1" fill="hold">
                                          <p:stCondLst>
                                            <p:cond delay="0"/>
                                          </p:stCondLst>
                                        </p:cTn>
                                        <p:tgtEl>
                                          <p:spTgt spid="14"/>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grpId="0" nodeType="afterEffect">
                                  <p:stCondLst>
                                    <p:cond delay="500"/>
                                  </p:stCondLst>
                                  <p:childTnLst>
                                    <p:set>
                                      <p:cBhvr>
                                        <p:cTn id="15" dur="1" fill="hold">
                                          <p:stCondLst>
                                            <p:cond delay="0"/>
                                          </p:stCondLst>
                                        </p:cTn>
                                        <p:tgtEl>
                                          <p:spTgt spid="15"/>
                                        </p:tgtEl>
                                        <p:attrNameLst>
                                          <p:attrName>style.visibility</p:attrName>
                                        </p:attrNameLst>
                                      </p:cBhvr>
                                      <p:to>
                                        <p:strVal val="visible"/>
                                      </p:to>
                                    </p:set>
                                  </p:childTnLst>
                                </p:cTn>
                              </p:par>
                            </p:childTnLst>
                          </p:cTn>
                        </p:par>
                        <p:par>
                          <p:cTn id="16" fill="hold">
                            <p:stCondLst>
                              <p:cond delay="1500"/>
                            </p:stCondLst>
                            <p:childTnLst>
                              <p:par>
                                <p:cTn id="17" presetID="1" presetClass="entr" presetSubtype="0" fill="hold" grpId="0" nodeType="afterEffect">
                                  <p:stCondLst>
                                    <p:cond delay="50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left)">
                                      <p:cBhvr>
                                        <p:cTn id="23" dur="10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childTnLst>
                                </p:cTn>
                              </p:par>
                              <p:par>
                                <p:cTn id="36" presetID="1" presetClass="exit" presetSubtype="0" fill="hold" grpId="1" nodeType="withEffect">
                                  <p:stCondLst>
                                    <p:cond delay="0"/>
                                  </p:stCondLst>
                                  <p:childTnLst>
                                    <p:set>
                                      <p:cBhvr>
                                        <p:cTn id="37" dur="1" fill="hold">
                                          <p:stCondLst>
                                            <p:cond delay="0"/>
                                          </p:stCondLst>
                                        </p:cTn>
                                        <p:tgtEl>
                                          <p:spTgt spid="17"/>
                                        </p:tgtEl>
                                        <p:attrNameLst>
                                          <p:attrName>style.visibility</p:attrName>
                                        </p:attrNameLst>
                                      </p:cBhvr>
                                      <p:to>
                                        <p:strVal val="hidden"/>
                                      </p:to>
                                    </p:set>
                                  </p:childTnLst>
                                </p:cTn>
                              </p:par>
                              <p:par>
                                <p:cTn id="38" presetID="1" presetClass="exit" presetSubtype="0" fill="hold" grpId="1" nodeType="withEffect">
                                  <p:stCondLst>
                                    <p:cond delay="0"/>
                                  </p:stCondLst>
                                  <p:childTnLst>
                                    <p:set>
                                      <p:cBhvr>
                                        <p:cTn id="39" dur="1" fill="hold">
                                          <p:stCondLst>
                                            <p:cond delay="0"/>
                                          </p:stCondLst>
                                        </p:cTn>
                                        <p:tgtEl>
                                          <p:spTgt spid="20"/>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childTnLst>
                                </p:cTn>
                              </p:par>
                              <p:par>
                                <p:cTn id="44" presetID="1" presetClass="exit" presetSubtype="0" fill="hold" grpId="1" nodeType="withEffect">
                                  <p:stCondLst>
                                    <p:cond delay="0"/>
                                  </p:stCondLst>
                                  <p:childTnLst>
                                    <p:set>
                                      <p:cBhvr>
                                        <p:cTn id="45" dur="1" fill="hold">
                                          <p:stCondLst>
                                            <p:cond delay="0"/>
                                          </p:stCondLst>
                                        </p:cTn>
                                        <p:tgtEl>
                                          <p:spTgt spid="19"/>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23"/>
                                        </p:tgtEl>
                                        <p:attrNameLst>
                                          <p:attrName>style.visibility</p:attrName>
                                        </p:attrNameLst>
                                      </p:cBhvr>
                                      <p:to>
                                        <p:strVal val="visible"/>
                                      </p:to>
                                    </p:set>
                                  </p:childTnLst>
                                </p:cTn>
                              </p:par>
                              <p:par>
                                <p:cTn id="50" presetID="1" presetClass="exit" presetSubtype="0" fill="hold" grpId="1" nodeType="withEffect">
                                  <p:stCondLst>
                                    <p:cond delay="0"/>
                                  </p:stCondLst>
                                  <p:childTnLst>
                                    <p:set>
                                      <p:cBhvr>
                                        <p:cTn id="51" dur="1" fill="hold">
                                          <p:stCondLst>
                                            <p:cond delay="0"/>
                                          </p:stCondLst>
                                        </p:cTn>
                                        <p:tgtEl>
                                          <p:spTgt spid="18"/>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22"/>
                                        </p:tgtEl>
                                        <p:attrNameLst>
                                          <p:attrName>style.visibility</p:attrName>
                                        </p:attrNameLst>
                                      </p:cBhvr>
                                      <p:to>
                                        <p:strVal val="visible"/>
                                      </p:to>
                                    </p:set>
                                  </p:childTnLst>
                                </p:cTn>
                              </p:par>
                              <p:par>
                                <p:cTn id="56" presetID="1" presetClass="exit" presetSubtype="0" fill="hold" grpId="1" nodeType="withEffect">
                                  <p:stCondLst>
                                    <p:cond delay="0"/>
                                  </p:stCondLst>
                                  <p:childTnLst>
                                    <p:set>
                                      <p:cBhvr>
                                        <p:cTn id="57" dur="1" fill="hold">
                                          <p:stCondLst>
                                            <p:cond delay="0"/>
                                          </p:stCondLst>
                                        </p:cTn>
                                        <p:tgtEl>
                                          <p:spTgt spid="23"/>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21"/>
                                        </p:tgtEl>
                                        <p:attrNameLst>
                                          <p:attrName>style.visibility</p:attrName>
                                        </p:attrNameLst>
                                      </p:cBhvr>
                                      <p:to>
                                        <p:strVal val="visible"/>
                                      </p:to>
                                    </p:set>
                                  </p:childTnLst>
                                </p:cTn>
                              </p:par>
                              <p:par>
                                <p:cTn id="62" presetID="1" presetClass="exit" presetSubtype="0" fill="hold" grpId="1" nodeType="withEffect">
                                  <p:stCondLst>
                                    <p:cond delay="0"/>
                                  </p:stCondLst>
                                  <p:childTnLst>
                                    <p:set>
                                      <p:cBhvr>
                                        <p:cTn id="63" dur="1" fill="hold">
                                          <p:stCondLst>
                                            <p:cond delay="0"/>
                                          </p:stCondLst>
                                        </p:cTn>
                                        <p:tgtEl>
                                          <p:spTgt spid="22"/>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nodeType="clickEffect">
                                  <p:stCondLst>
                                    <p:cond delay="0"/>
                                  </p:stCondLst>
                                  <p:childTnLst>
                                    <p:set>
                                      <p:cBhvr>
                                        <p:cTn id="67"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4" grpId="0"/>
      <p:bldP spid="13" grpId="0"/>
      <p:bldP spid="14" grpId="0"/>
      <p:bldP spid="15" grpId="0"/>
      <p:bldP spid="16" grpId="0"/>
      <p:bldP spid="17" grpId="0" animBg="1"/>
      <p:bldP spid="17" grpId="1" animBg="1"/>
      <p:bldP spid="18" grpId="0" animBg="1"/>
      <p:bldP spid="18" grpId="1" animBg="1"/>
      <p:bldP spid="19" grpId="0" animBg="1"/>
      <p:bldP spid="19" grpId="1" animBg="1"/>
      <p:bldP spid="20" grpId="0" animBg="1"/>
      <p:bldP spid="20" grpId="1" animBg="1"/>
      <p:bldP spid="22" grpId="0" animBg="1"/>
      <p:bldP spid="22" grpId="1" animBg="1"/>
      <p:bldP spid="23" grpId="0" animBg="1"/>
      <p:bldP spid="23" grpId="1" animBg="1"/>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347864" y="134938"/>
            <a:ext cx="4392488" cy="571500"/>
          </a:xfrm>
        </p:spPr>
        <p:txBody>
          <a:bodyPr>
            <a:normAutofit fontScale="90000"/>
          </a:bodyPr>
          <a:lstStyle/>
          <a:p>
            <a:r>
              <a:rPr lang="fr-FR" dirty="0" smtClean="0"/>
              <a:t>Que contient la fiche de définition d’un projet ?</a:t>
            </a:r>
            <a:endParaRPr lang="fr-FR" dirty="0"/>
          </a:p>
        </p:txBody>
      </p:sp>
      <p:sp>
        <p:nvSpPr>
          <p:cNvPr id="3" name="Espace réservé du contenu 2"/>
          <p:cNvSpPr>
            <a:spLocks noGrp="1"/>
          </p:cNvSpPr>
          <p:nvPr>
            <p:ph idx="1"/>
          </p:nvPr>
        </p:nvSpPr>
        <p:spPr>
          <a:xfrm>
            <a:off x="2843811" y="1270000"/>
            <a:ext cx="6120678" cy="4323804"/>
          </a:xfrm>
        </p:spPr>
        <p:txBody>
          <a:bodyPr>
            <a:normAutofit/>
          </a:bodyPr>
          <a:lstStyle/>
          <a:p>
            <a:pPr marL="0" indent="0">
              <a:buNone/>
            </a:pPr>
            <a:r>
              <a:rPr lang="fr-FR" sz="2800" i="1" dirty="0" smtClean="0"/>
              <a:t>Résumé / </a:t>
            </a:r>
            <a:r>
              <a:rPr lang="fr-FR" sz="2800" i="1" dirty="0" err="1" smtClean="0"/>
              <a:t>executive</a:t>
            </a:r>
            <a:r>
              <a:rPr lang="fr-FR" sz="2800" i="1" dirty="0" smtClean="0"/>
              <a:t> </a:t>
            </a:r>
            <a:r>
              <a:rPr lang="fr-FR" sz="2800" i="1" dirty="0" err="1" smtClean="0"/>
              <a:t>summary</a:t>
            </a:r>
            <a:endParaRPr lang="fr-FR" sz="2800" i="1" dirty="0" smtClean="0"/>
          </a:p>
          <a:p>
            <a:pPr marL="914400" lvl="1" indent="-514350">
              <a:buFont typeface="+mj-lt"/>
              <a:buAutoNum type="arabicPeriod"/>
            </a:pPr>
            <a:r>
              <a:rPr lang="fr-FR" dirty="0"/>
              <a:t>Enjeux du projet</a:t>
            </a:r>
          </a:p>
          <a:p>
            <a:pPr marL="914400" lvl="1" indent="-514350">
              <a:buFont typeface="+mj-lt"/>
              <a:buAutoNum type="arabicPeriod"/>
            </a:pPr>
            <a:r>
              <a:rPr lang="fr-FR" dirty="0"/>
              <a:t>Contexte</a:t>
            </a:r>
          </a:p>
          <a:p>
            <a:pPr marL="914400" lvl="1" indent="-514350">
              <a:buFont typeface="+mj-lt"/>
              <a:buAutoNum type="arabicPeriod"/>
            </a:pPr>
            <a:r>
              <a:rPr lang="fr-FR" dirty="0" smtClean="0"/>
              <a:t>Livrables</a:t>
            </a:r>
          </a:p>
          <a:p>
            <a:pPr marL="914400" lvl="1" indent="-514350">
              <a:buFont typeface="+mj-lt"/>
              <a:buAutoNum type="arabicPeriod"/>
            </a:pPr>
            <a:r>
              <a:rPr lang="fr-FR" dirty="0" smtClean="0"/>
              <a:t>Risques </a:t>
            </a:r>
          </a:p>
          <a:p>
            <a:pPr marL="914400" lvl="1" indent="-514350">
              <a:buFont typeface="+mj-lt"/>
              <a:buAutoNum type="arabicPeriod"/>
            </a:pPr>
            <a:r>
              <a:rPr lang="fr-FR" dirty="0" smtClean="0"/>
              <a:t>Budget</a:t>
            </a:r>
          </a:p>
          <a:p>
            <a:pPr marL="914400" lvl="1" indent="-514350">
              <a:buFont typeface="+mj-lt"/>
              <a:buAutoNum type="arabicPeriod"/>
            </a:pPr>
            <a:r>
              <a:rPr lang="fr-FR" dirty="0"/>
              <a:t>Acteurs</a:t>
            </a:r>
          </a:p>
          <a:p>
            <a:endParaRPr lang="fr-FR" b="1" dirty="0"/>
          </a:p>
          <a:p>
            <a:endParaRPr lang="fr-FR" b="1" dirty="0"/>
          </a:p>
          <a:p>
            <a:pPr marL="0" indent="0">
              <a:buNone/>
            </a:pPr>
            <a:endParaRPr lang="fr-FR" dirty="0" smtClean="0"/>
          </a:p>
        </p:txBody>
      </p:sp>
      <p:sp>
        <p:nvSpPr>
          <p:cNvPr id="4" name="Espace réservé du numéro de diapositive 3"/>
          <p:cNvSpPr>
            <a:spLocks noGrp="1"/>
          </p:cNvSpPr>
          <p:nvPr>
            <p:ph type="sldNum" sz="quarter" idx="10"/>
          </p:nvPr>
        </p:nvSpPr>
        <p:spPr/>
        <p:txBody>
          <a:bodyPr/>
          <a:lstStyle/>
          <a:p>
            <a:pPr>
              <a:defRPr/>
            </a:pPr>
            <a:fld id="{7F07B8DE-9430-46E8-A38B-5DA0DE501445}" type="slidenum">
              <a:rPr lang="fr-FR" smtClean="0"/>
              <a:pPr>
                <a:defRPr/>
              </a:pPr>
              <a:t>38</a:t>
            </a:fld>
            <a:endParaRPr lang="fr-FR" dirty="0"/>
          </a:p>
        </p:txBody>
      </p:sp>
      <p:sp>
        <p:nvSpPr>
          <p:cNvPr id="5" name="ZoneTexte 4"/>
          <p:cNvSpPr txBox="1"/>
          <p:nvPr/>
        </p:nvSpPr>
        <p:spPr>
          <a:xfrm>
            <a:off x="278225" y="3542460"/>
            <a:ext cx="360040" cy="369332"/>
          </a:xfrm>
          <a:prstGeom prst="rect">
            <a:avLst/>
          </a:prstGeom>
          <a:noFill/>
        </p:spPr>
        <p:txBody>
          <a:bodyPr wrap="square" rtlCol="0">
            <a:spAutoFit/>
          </a:bodyPr>
          <a:lstStyle/>
          <a:p>
            <a:r>
              <a:rPr lang="fr-FR" b="1" dirty="0">
                <a:solidFill>
                  <a:srgbClr val="FFFF00"/>
                </a:solidFill>
                <a:sym typeface="Wingdings" panose="05000000000000000000" pitchFamily="2" charset="2"/>
              </a:rPr>
              <a:t></a:t>
            </a:r>
            <a:endParaRPr lang="fr-FR" b="1" dirty="0">
              <a:solidFill>
                <a:srgbClr val="FFFF00"/>
              </a:solidFill>
            </a:endParaRPr>
          </a:p>
        </p:txBody>
      </p:sp>
    </p:spTree>
    <p:extLst>
      <p:ext uri="{BB962C8B-B14F-4D97-AF65-F5344CB8AC3E}">
        <p14:creationId xmlns:p14="http://schemas.microsoft.com/office/powerpoint/2010/main" val="1710424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Définition d’un projet : contenu (1/2)</a:t>
            </a:r>
            <a:endParaRPr lang="fr-FR" dirty="0"/>
          </a:p>
        </p:txBody>
      </p:sp>
      <p:sp>
        <p:nvSpPr>
          <p:cNvPr id="3" name="Espace réservé du contenu 2"/>
          <p:cNvSpPr>
            <a:spLocks noGrp="1"/>
          </p:cNvSpPr>
          <p:nvPr>
            <p:ph idx="1"/>
          </p:nvPr>
        </p:nvSpPr>
        <p:spPr>
          <a:xfrm>
            <a:off x="2843811" y="1270000"/>
            <a:ext cx="6120678" cy="4323804"/>
          </a:xfrm>
        </p:spPr>
        <p:txBody>
          <a:bodyPr>
            <a:normAutofit fontScale="62500" lnSpcReduction="20000"/>
          </a:bodyPr>
          <a:lstStyle/>
          <a:p>
            <a:r>
              <a:rPr lang="fr-FR" b="1" dirty="0" smtClean="0"/>
              <a:t>Enjeux du </a:t>
            </a:r>
            <a:r>
              <a:rPr lang="fr-FR" b="1" dirty="0"/>
              <a:t>projet</a:t>
            </a:r>
          </a:p>
          <a:p>
            <a:pPr lvl="1"/>
            <a:r>
              <a:rPr lang="fr-FR" dirty="0" smtClean="0"/>
              <a:t>Quel </a:t>
            </a:r>
            <a:r>
              <a:rPr lang="fr-FR" dirty="0"/>
              <a:t>besoin </a:t>
            </a:r>
            <a:r>
              <a:rPr lang="fr-FR" dirty="0" smtClean="0"/>
              <a:t>? Quel(s</a:t>
            </a:r>
            <a:r>
              <a:rPr lang="fr-FR" dirty="0"/>
              <a:t>) client(s), quel partenaire(s), quelle utilité pour chacun d’eux ? </a:t>
            </a:r>
          </a:p>
          <a:p>
            <a:pPr lvl="1" fontAlgn="base"/>
            <a:r>
              <a:rPr lang="fr-FR" dirty="0"/>
              <a:t>Adéquation à la stratégie </a:t>
            </a:r>
            <a:r>
              <a:rPr lang="fr-FR" dirty="0" smtClean="0"/>
              <a:t>du demandeur</a:t>
            </a:r>
          </a:p>
          <a:p>
            <a:r>
              <a:rPr lang="fr-FR" b="1" dirty="0" smtClean="0"/>
              <a:t>Contexte</a:t>
            </a:r>
            <a:endParaRPr lang="fr-FR" b="1" dirty="0"/>
          </a:p>
          <a:p>
            <a:pPr lvl="1" fontAlgn="base"/>
            <a:r>
              <a:rPr lang="fr-FR" dirty="0"/>
              <a:t>Historique/contexte, projets précédents, concurrents..</a:t>
            </a:r>
          </a:p>
          <a:p>
            <a:pPr lvl="1" fontAlgn="base"/>
            <a:r>
              <a:rPr lang="fr-FR" u="sng" dirty="0">
                <a:hlinkClick r:id="rId3"/>
              </a:rPr>
              <a:t>Analyse SWOT</a:t>
            </a:r>
            <a:r>
              <a:rPr lang="fr-FR" dirty="0"/>
              <a:t> initiale</a:t>
            </a:r>
          </a:p>
          <a:p>
            <a:pPr lvl="1" fontAlgn="base"/>
            <a:r>
              <a:rPr lang="fr-FR" dirty="0"/>
              <a:t>Relations et interfaces avec les autres acteurs et parties prenantes</a:t>
            </a:r>
          </a:p>
          <a:p>
            <a:pPr lvl="1" fontAlgn="base"/>
            <a:r>
              <a:rPr lang="fr-FR" dirty="0"/>
              <a:t>Périmètre et limites du projet. Contraintes</a:t>
            </a:r>
          </a:p>
          <a:p>
            <a:pPr marL="342900" lvl="1" indent="-342900" fontAlgn="base">
              <a:buFont typeface="Arial" pitchFamily="34" charset="0"/>
              <a:buChar char="•"/>
            </a:pPr>
            <a:r>
              <a:rPr lang="fr-FR" sz="3200" b="1" dirty="0" smtClean="0"/>
              <a:t>Résultats et attendus</a:t>
            </a:r>
            <a:endParaRPr lang="fr-FR" sz="3200" b="1" dirty="0"/>
          </a:p>
          <a:p>
            <a:pPr lvl="1" fontAlgn="base"/>
            <a:r>
              <a:rPr lang="fr-FR" dirty="0" smtClean="0"/>
              <a:t>Le(s) livrable(s) finaux </a:t>
            </a:r>
            <a:r>
              <a:rPr lang="fr-FR" dirty="0"/>
              <a:t>: </a:t>
            </a:r>
            <a:r>
              <a:rPr lang="fr-FR" dirty="0" smtClean="0"/>
              <a:t>produit, service</a:t>
            </a:r>
            <a:r>
              <a:rPr lang="fr-FR" dirty="0"/>
              <a:t>, rapport d’expertise</a:t>
            </a:r>
            <a:r>
              <a:rPr lang="fr-FR" dirty="0" smtClean="0"/>
              <a:t>..</a:t>
            </a:r>
            <a:endParaRPr lang="fr-FR" dirty="0"/>
          </a:p>
          <a:p>
            <a:pPr lvl="1" fontAlgn="base"/>
            <a:r>
              <a:rPr lang="fr-FR" dirty="0"/>
              <a:t>Principaux éléments du cahier des charges</a:t>
            </a:r>
          </a:p>
          <a:p>
            <a:pPr lvl="1" fontAlgn="base"/>
            <a:r>
              <a:rPr lang="fr-FR" dirty="0"/>
              <a:t>Critères </a:t>
            </a:r>
            <a:r>
              <a:rPr lang="fr-FR" dirty="0" smtClean="0"/>
              <a:t>et </a:t>
            </a:r>
            <a:r>
              <a:rPr lang="fr-FR" dirty="0"/>
              <a:t>indicateurs mesurables </a:t>
            </a:r>
            <a:r>
              <a:rPr lang="fr-FR" dirty="0" smtClean="0"/>
              <a:t>de l’impact</a:t>
            </a:r>
            <a:endParaRPr lang="fr-FR" dirty="0"/>
          </a:p>
        </p:txBody>
      </p:sp>
      <p:sp>
        <p:nvSpPr>
          <p:cNvPr id="4" name="Espace réservé du numéro de diapositive 3"/>
          <p:cNvSpPr>
            <a:spLocks noGrp="1"/>
          </p:cNvSpPr>
          <p:nvPr>
            <p:ph type="sldNum" sz="quarter" idx="10"/>
          </p:nvPr>
        </p:nvSpPr>
        <p:spPr/>
        <p:txBody>
          <a:bodyPr/>
          <a:lstStyle/>
          <a:p>
            <a:pPr>
              <a:defRPr/>
            </a:pPr>
            <a:fld id="{7F07B8DE-9430-46E8-A38B-5DA0DE501445}" type="slidenum">
              <a:rPr lang="fr-FR" smtClean="0"/>
              <a:pPr>
                <a:defRPr/>
              </a:pPr>
              <a:t>39</a:t>
            </a:fld>
            <a:endParaRPr lang="fr-FR" dirty="0"/>
          </a:p>
        </p:txBody>
      </p:sp>
      <p:sp>
        <p:nvSpPr>
          <p:cNvPr id="5" name="ZoneTexte 4"/>
          <p:cNvSpPr txBox="1"/>
          <p:nvPr/>
        </p:nvSpPr>
        <p:spPr>
          <a:xfrm>
            <a:off x="278225" y="3542460"/>
            <a:ext cx="360040" cy="369332"/>
          </a:xfrm>
          <a:prstGeom prst="rect">
            <a:avLst/>
          </a:prstGeom>
          <a:noFill/>
        </p:spPr>
        <p:txBody>
          <a:bodyPr wrap="square" rtlCol="0">
            <a:spAutoFit/>
          </a:bodyPr>
          <a:lstStyle/>
          <a:p>
            <a:r>
              <a:rPr lang="fr-FR" b="1" dirty="0">
                <a:solidFill>
                  <a:srgbClr val="FFFF00"/>
                </a:solidFill>
                <a:sym typeface="Wingdings" panose="05000000000000000000" pitchFamily="2" charset="2"/>
              </a:rPr>
              <a:t></a:t>
            </a:r>
            <a:endParaRPr lang="fr-FR" b="1" dirty="0">
              <a:solidFill>
                <a:srgbClr val="FFFF00"/>
              </a:solidFill>
            </a:endParaRPr>
          </a:p>
        </p:txBody>
      </p:sp>
    </p:spTree>
    <p:extLst>
      <p:ext uri="{BB962C8B-B14F-4D97-AF65-F5344CB8AC3E}">
        <p14:creationId xmlns:p14="http://schemas.microsoft.com/office/powerpoint/2010/main" val="73808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normAutofit/>
          </a:bodyPr>
          <a:lstStyle/>
          <a:p>
            <a:r>
              <a:rPr lang="fr-FR" sz="2800" dirty="0" smtClean="0">
                <a:latin typeface="Calibri" pitchFamily="34" charset="0"/>
                <a:cs typeface="Calibri" pitchFamily="34" charset="0"/>
              </a:rPr>
              <a:t>Plan du cours</a:t>
            </a:r>
            <a:endParaRPr lang="fr-FR" sz="2800" dirty="0">
              <a:latin typeface="Calibri" pitchFamily="34" charset="0"/>
              <a:cs typeface="Calibri" pitchFamily="34" charset="0"/>
            </a:endParaRPr>
          </a:p>
        </p:txBody>
      </p:sp>
      <p:sp>
        <p:nvSpPr>
          <p:cNvPr id="4" name="Forme libre 3"/>
          <p:cNvSpPr/>
          <p:nvPr/>
        </p:nvSpPr>
        <p:spPr>
          <a:xfrm>
            <a:off x="3739091" y="1165527"/>
            <a:ext cx="4673316" cy="609525"/>
          </a:xfrm>
          <a:custGeom>
            <a:avLst/>
            <a:gdLst>
              <a:gd name="connsiteX0" fmla="*/ 0 w 4673316"/>
              <a:gd name="connsiteY0" fmla="*/ 0 h 609525"/>
              <a:gd name="connsiteX1" fmla="*/ 4673316 w 4673316"/>
              <a:gd name="connsiteY1" fmla="*/ 0 h 609525"/>
              <a:gd name="connsiteX2" fmla="*/ 4673316 w 4673316"/>
              <a:gd name="connsiteY2" fmla="*/ 609525 h 609525"/>
              <a:gd name="connsiteX3" fmla="*/ 0 w 4673316"/>
              <a:gd name="connsiteY3" fmla="*/ 609525 h 609525"/>
              <a:gd name="connsiteX4" fmla="*/ 0 w 4673316"/>
              <a:gd name="connsiteY4" fmla="*/ 0 h 60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3316" h="609525">
                <a:moveTo>
                  <a:pt x="0" y="0"/>
                </a:moveTo>
                <a:lnTo>
                  <a:pt x="4673316" y="0"/>
                </a:lnTo>
                <a:lnTo>
                  <a:pt x="4673316" y="609525"/>
                </a:lnTo>
                <a:lnTo>
                  <a:pt x="0" y="609525"/>
                </a:lnTo>
                <a:lnTo>
                  <a:pt x="0" y="0"/>
                </a:lnTo>
                <a:close/>
              </a:path>
            </a:pathLst>
          </a:custGeom>
          <a:solidFill>
            <a:schemeClr val="bg2">
              <a:lumMod val="90000"/>
              <a:alpha val="90000"/>
            </a:schemeClr>
          </a:solidFill>
        </p:spPr>
        <p:style>
          <a:lnRef idx="2">
            <a:schemeClr val="accent5">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81451" tIns="187452" rIns="481451" bIns="142240" numCol="1" spcCol="1270" anchor="t" anchorCtr="0">
            <a:noAutofit/>
          </a:bodyPr>
          <a:lstStyle/>
          <a:p>
            <a:pPr marL="228600" lvl="1" indent="-228600" algn="l" defTabSz="889000">
              <a:lnSpc>
                <a:spcPct val="90000"/>
              </a:lnSpc>
              <a:spcBef>
                <a:spcPct val="0"/>
              </a:spcBef>
              <a:spcAft>
                <a:spcPct val="15000"/>
              </a:spcAft>
              <a:buChar char="••"/>
            </a:pPr>
            <a:r>
              <a:rPr lang="fr-FR" sz="2000" b="1" kern="1200" smtClean="0"/>
              <a:t>Fixer les objectifs d’un projet</a:t>
            </a:r>
            <a:endParaRPr lang="fr-FR" sz="2000" b="1" kern="1200"/>
          </a:p>
        </p:txBody>
      </p:sp>
      <p:sp>
        <p:nvSpPr>
          <p:cNvPr id="5" name="Forme libre 4"/>
          <p:cNvSpPr/>
          <p:nvPr/>
        </p:nvSpPr>
        <p:spPr>
          <a:xfrm>
            <a:off x="2927379" y="1032687"/>
            <a:ext cx="1339229" cy="265680"/>
          </a:xfrm>
          <a:custGeom>
            <a:avLst/>
            <a:gdLst>
              <a:gd name="connsiteX0" fmla="*/ 0 w 1339229"/>
              <a:gd name="connsiteY0" fmla="*/ 44281 h 265680"/>
              <a:gd name="connsiteX1" fmla="*/ 44281 w 1339229"/>
              <a:gd name="connsiteY1" fmla="*/ 0 h 265680"/>
              <a:gd name="connsiteX2" fmla="*/ 1294948 w 1339229"/>
              <a:gd name="connsiteY2" fmla="*/ 0 h 265680"/>
              <a:gd name="connsiteX3" fmla="*/ 1339229 w 1339229"/>
              <a:gd name="connsiteY3" fmla="*/ 44281 h 265680"/>
              <a:gd name="connsiteX4" fmla="*/ 1339229 w 1339229"/>
              <a:gd name="connsiteY4" fmla="*/ 221399 h 265680"/>
              <a:gd name="connsiteX5" fmla="*/ 1294948 w 1339229"/>
              <a:gd name="connsiteY5" fmla="*/ 265680 h 265680"/>
              <a:gd name="connsiteX6" fmla="*/ 44281 w 1339229"/>
              <a:gd name="connsiteY6" fmla="*/ 265680 h 265680"/>
              <a:gd name="connsiteX7" fmla="*/ 0 w 1339229"/>
              <a:gd name="connsiteY7" fmla="*/ 221399 h 265680"/>
              <a:gd name="connsiteX8" fmla="*/ 0 w 1339229"/>
              <a:gd name="connsiteY8" fmla="*/ 44281 h 265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9229" h="265680">
                <a:moveTo>
                  <a:pt x="0" y="44281"/>
                </a:moveTo>
                <a:cubicBezTo>
                  <a:pt x="0" y="19825"/>
                  <a:pt x="19825" y="0"/>
                  <a:pt x="44281" y="0"/>
                </a:cubicBezTo>
                <a:lnTo>
                  <a:pt x="1294948" y="0"/>
                </a:lnTo>
                <a:cubicBezTo>
                  <a:pt x="1319404" y="0"/>
                  <a:pt x="1339229" y="19825"/>
                  <a:pt x="1339229" y="44281"/>
                </a:cubicBezTo>
                <a:lnTo>
                  <a:pt x="1339229" y="221399"/>
                </a:lnTo>
                <a:cubicBezTo>
                  <a:pt x="1339229" y="245855"/>
                  <a:pt x="1319404" y="265680"/>
                  <a:pt x="1294948" y="265680"/>
                </a:cubicBezTo>
                <a:lnTo>
                  <a:pt x="44281" y="265680"/>
                </a:lnTo>
                <a:cubicBezTo>
                  <a:pt x="19825" y="265680"/>
                  <a:pt x="0" y="245855"/>
                  <a:pt x="0" y="221399"/>
                </a:cubicBezTo>
                <a:lnTo>
                  <a:pt x="0" y="44281"/>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77100" tIns="12969" rIns="177100" bIns="12969" numCol="1" spcCol="1270" anchor="ctr" anchorCtr="0">
            <a:noAutofit/>
          </a:bodyPr>
          <a:lstStyle/>
          <a:p>
            <a:pPr lvl="0" algn="l" defTabSz="800100">
              <a:lnSpc>
                <a:spcPct val="90000"/>
              </a:lnSpc>
              <a:spcBef>
                <a:spcPct val="0"/>
              </a:spcBef>
              <a:spcAft>
                <a:spcPct val="35000"/>
              </a:spcAft>
            </a:pPr>
            <a:r>
              <a:rPr lang="fr-FR" sz="1800" b="1" kern="1200" dirty="0" smtClean="0">
                <a:effectLst>
                  <a:outerShdw blurRad="38100" dist="38100" dir="2700000" algn="tl">
                    <a:srgbClr val="000000">
                      <a:alpha val="43137"/>
                    </a:srgbClr>
                  </a:outerShdw>
                </a:effectLst>
              </a:rPr>
              <a:t>Chapitre 1 </a:t>
            </a:r>
            <a:endParaRPr lang="fr-FR" sz="1800" b="1" kern="1200" dirty="0">
              <a:effectLst>
                <a:outerShdw blurRad="38100" dist="38100" dir="2700000" algn="tl">
                  <a:srgbClr val="000000">
                    <a:alpha val="43137"/>
                  </a:srgbClr>
                </a:outerShdw>
              </a:effectLst>
            </a:endParaRPr>
          </a:p>
        </p:txBody>
      </p:sp>
      <p:sp>
        <p:nvSpPr>
          <p:cNvPr id="7" name="Forme libre 6"/>
          <p:cNvSpPr/>
          <p:nvPr/>
        </p:nvSpPr>
        <p:spPr>
          <a:xfrm>
            <a:off x="3790393" y="1956492"/>
            <a:ext cx="4627473" cy="609525"/>
          </a:xfrm>
          <a:custGeom>
            <a:avLst/>
            <a:gdLst>
              <a:gd name="connsiteX0" fmla="*/ 0 w 4627473"/>
              <a:gd name="connsiteY0" fmla="*/ 0 h 609525"/>
              <a:gd name="connsiteX1" fmla="*/ 4627473 w 4627473"/>
              <a:gd name="connsiteY1" fmla="*/ 0 h 609525"/>
              <a:gd name="connsiteX2" fmla="*/ 4627473 w 4627473"/>
              <a:gd name="connsiteY2" fmla="*/ 609525 h 609525"/>
              <a:gd name="connsiteX3" fmla="*/ 0 w 4627473"/>
              <a:gd name="connsiteY3" fmla="*/ 609525 h 609525"/>
              <a:gd name="connsiteX4" fmla="*/ 0 w 4627473"/>
              <a:gd name="connsiteY4" fmla="*/ 0 h 60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7473" h="609525">
                <a:moveTo>
                  <a:pt x="0" y="0"/>
                </a:moveTo>
                <a:lnTo>
                  <a:pt x="4627473" y="0"/>
                </a:lnTo>
                <a:lnTo>
                  <a:pt x="4627473" y="609525"/>
                </a:lnTo>
                <a:lnTo>
                  <a:pt x="0" y="609525"/>
                </a:lnTo>
                <a:lnTo>
                  <a:pt x="0" y="0"/>
                </a:lnTo>
                <a:close/>
              </a:path>
            </a:pathLst>
          </a:custGeom>
          <a:solidFill>
            <a:schemeClr val="bg2">
              <a:lumMod val="90000"/>
              <a:alpha val="90000"/>
            </a:schemeClr>
          </a:solidFill>
        </p:spPr>
        <p:style>
          <a:lnRef idx="2">
            <a:schemeClr val="accent5">
              <a:hueOff val="-2483469"/>
              <a:satOff val="9953"/>
              <a:lumOff val="2157"/>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81451" tIns="187452" rIns="481451" bIns="142240" numCol="1" spcCol="1270" anchor="t" anchorCtr="0">
            <a:noAutofit/>
          </a:bodyPr>
          <a:lstStyle/>
          <a:p>
            <a:pPr marL="228600" lvl="1" indent="-228600" algn="l" defTabSz="889000">
              <a:lnSpc>
                <a:spcPct val="90000"/>
              </a:lnSpc>
              <a:spcBef>
                <a:spcPct val="0"/>
              </a:spcBef>
              <a:spcAft>
                <a:spcPct val="15000"/>
              </a:spcAft>
              <a:buChar char="••"/>
            </a:pPr>
            <a:r>
              <a:rPr lang="fr-FR" sz="2000" b="1" kern="1200" smtClean="0"/>
              <a:t>Organiser des réunions efficaces</a:t>
            </a:r>
            <a:endParaRPr lang="fr-FR" sz="2000" b="1" kern="1200"/>
          </a:p>
        </p:txBody>
      </p:sp>
      <p:sp>
        <p:nvSpPr>
          <p:cNvPr id="8" name="Forme libre 7"/>
          <p:cNvSpPr/>
          <p:nvPr/>
        </p:nvSpPr>
        <p:spPr>
          <a:xfrm>
            <a:off x="2927379" y="1823652"/>
            <a:ext cx="1339229" cy="265680"/>
          </a:xfrm>
          <a:custGeom>
            <a:avLst/>
            <a:gdLst>
              <a:gd name="connsiteX0" fmla="*/ 0 w 1339229"/>
              <a:gd name="connsiteY0" fmla="*/ 44281 h 265680"/>
              <a:gd name="connsiteX1" fmla="*/ 44281 w 1339229"/>
              <a:gd name="connsiteY1" fmla="*/ 0 h 265680"/>
              <a:gd name="connsiteX2" fmla="*/ 1294948 w 1339229"/>
              <a:gd name="connsiteY2" fmla="*/ 0 h 265680"/>
              <a:gd name="connsiteX3" fmla="*/ 1339229 w 1339229"/>
              <a:gd name="connsiteY3" fmla="*/ 44281 h 265680"/>
              <a:gd name="connsiteX4" fmla="*/ 1339229 w 1339229"/>
              <a:gd name="connsiteY4" fmla="*/ 221399 h 265680"/>
              <a:gd name="connsiteX5" fmla="*/ 1294948 w 1339229"/>
              <a:gd name="connsiteY5" fmla="*/ 265680 h 265680"/>
              <a:gd name="connsiteX6" fmla="*/ 44281 w 1339229"/>
              <a:gd name="connsiteY6" fmla="*/ 265680 h 265680"/>
              <a:gd name="connsiteX7" fmla="*/ 0 w 1339229"/>
              <a:gd name="connsiteY7" fmla="*/ 221399 h 265680"/>
              <a:gd name="connsiteX8" fmla="*/ 0 w 1339229"/>
              <a:gd name="connsiteY8" fmla="*/ 44281 h 265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9229" h="265680">
                <a:moveTo>
                  <a:pt x="0" y="44281"/>
                </a:moveTo>
                <a:cubicBezTo>
                  <a:pt x="0" y="19825"/>
                  <a:pt x="19825" y="0"/>
                  <a:pt x="44281" y="0"/>
                </a:cubicBezTo>
                <a:lnTo>
                  <a:pt x="1294948" y="0"/>
                </a:lnTo>
                <a:cubicBezTo>
                  <a:pt x="1319404" y="0"/>
                  <a:pt x="1339229" y="19825"/>
                  <a:pt x="1339229" y="44281"/>
                </a:cubicBezTo>
                <a:lnTo>
                  <a:pt x="1339229" y="221399"/>
                </a:lnTo>
                <a:cubicBezTo>
                  <a:pt x="1339229" y="245855"/>
                  <a:pt x="1319404" y="265680"/>
                  <a:pt x="1294948" y="265680"/>
                </a:cubicBezTo>
                <a:lnTo>
                  <a:pt x="44281" y="265680"/>
                </a:lnTo>
                <a:cubicBezTo>
                  <a:pt x="19825" y="265680"/>
                  <a:pt x="0" y="245855"/>
                  <a:pt x="0" y="221399"/>
                </a:cubicBezTo>
                <a:lnTo>
                  <a:pt x="0" y="44281"/>
                </a:lnTo>
                <a:close/>
              </a:path>
            </a:pathLst>
          </a:custGeom>
        </p:spPr>
        <p:style>
          <a:lnRef idx="2">
            <a:schemeClr val="lt1">
              <a:hueOff val="0"/>
              <a:satOff val="0"/>
              <a:lumOff val="0"/>
              <a:alphaOff val="0"/>
            </a:schemeClr>
          </a:lnRef>
          <a:fillRef idx="1">
            <a:schemeClr val="accent5">
              <a:hueOff val="-2483469"/>
              <a:satOff val="9953"/>
              <a:lumOff val="2157"/>
              <a:alphaOff val="0"/>
            </a:schemeClr>
          </a:fillRef>
          <a:effectRef idx="0">
            <a:schemeClr val="accent5">
              <a:hueOff val="-2483469"/>
              <a:satOff val="9953"/>
              <a:lumOff val="2157"/>
              <a:alphaOff val="0"/>
            </a:schemeClr>
          </a:effectRef>
          <a:fontRef idx="minor">
            <a:schemeClr val="lt1"/>
          </a:fontRef>
        </p:style>
        <p:txBody>
          <a:bodyPr spcFirstLastPara="0" vert="horz" wrap="square" lIns="177100" tIns="12969" rIns="177100" bIns="12969" numCol="1" spcCol="1270" anchor="ctr" anchorCtr="0">
            <a:noAutofit/>
          </a:bodyPr>
          <a:lstStyle/>
          <a:p>
            <a:pPr lvl="0" algn="l" defTabSz="800100">
              <a:lnSpc>
                <a:spcPct val="90000"/>
              </a:lnSpc>
              <a:spcBef>
                <a:spcPct val="0"/>
              </a:spcBef>
              <a:spcAft>
                <a:spcPct val="35000"/>
              </a:spcAft>
            </a:pPr>
            <a:r>
              <a:rPr lang="fr-FR" sz="1800" b="1" kern="1200" dirty="0" smtClean="0">
                <a:effectLst>
                  <a:outerShdw blurRad="38100" dist="38100" dir="2700000" algn="tl">
                    <a:srgbClr val="000000">
                      <a:alpha val="43137"/>
                    </a:srgbClr>
                  </a:outerShdw>
                </a:effectLst>
              </a:rPr>
              <a:t>Chapitre 2 </a:t>
            </a:r>
            <a:endParaRPr lang="fr-FR" sz="1800" b="1" kern="1200" dirty="0">
              <a:effectLst>
                <a:outerShdw blurRad="38100" dist="38100" dir="2700000" algn="tl">
                  <a:srgbClr val="000000">
                    <a:alpha val="43137"/>
                  </a:srgbClr>
                </a:outerShdw>
              </a:effectLst>
            </a:endParaRPr>
          </a:p>
        </p:txBody>
      </p:sp>
      <p:sp>
        <p:nvSpPr>
          <p:cNvPr id="9" name="Forme libre 8"/>
          <p:cNvSpPr/>
          <p:nvPr/>
        </p:nvSpPr>
        <p:spPr>
          <a:xfrm>
            <a:off x="3790393" y="2711958"/>
            <a:ext cx="4572263" cy="609525"/>
          </a:xfrm>
          <a:custGeom>
            <a:avLst/>
            <a:gdLst>
              <a:gd name="connsiteX0" fmla="*/ 0 w 4572263"/>
              <a:gd name="connsiteY0" fmla="*/ 0 h 609525"/>
              <a:gd name="connsiteX1" fmla="*/ 4572263 w 4572263"/>
              <a:gd name="connsiteY1" fmla="*/ 0 h 609525"/>
              <a:gd name="connsiteX2" fmla="*/ 4572263 w 4572263"/>
              <a:gd name="connsiteY2" fmla="*/ 609525 h 609525"/>
              <a:gd name="connsiteX3" fmla="*/ 0 w 4572263"/>
              <a:gd name="connsiteY3" fmla="*/ 609525 h 609525"/>
              <a:gd name="connsiteX4" fmla="*/ 0 w 4572263"/>
              <a:gd name="connsiteY4" fmla="*/ 0 h 60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263" h="609525">
                <a:moveTo>
                  <a:pt x="0" y="0"/>
                </a:moveTo>
                <a:lnTo>
                  <a:pt x="4572263" y="0"/>
                </a:lnTo>
                <a:lnTo>
                  <a:pt x="4572263" y="609525"/>
                </a:lnTo>
                <a:lnTo>
                  <a:pt x="0" y="609525"/>
                </a:lnTo>
                <a:lnTo>
                  <a:pt x="0" y="0"/>
                </a:lnTo>
                <a:close/>
              </a:path>
            </a:pathLst>
          </a:custGeom>
          <a:solidFill>
            <a:schemeClr val="bg2">
              <a:lumMod val="90000"/>
              <a:alpha val="90000"/>
            </a:schemeClr>
          </a:solidFill>
        </p:spPr>
        <p:style>
          <a:lnRef idx="2">
            <a:schemeClr val="accent5">
              <a:hueOff val="-4966938"/>
              <a:satOff val="19906"/>
              <a:lumOff val="4314"/>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81451" tIns="187452" rIns="481451" bIns="142240" numCol="1" spcCol="1270" anchor="t" anchorCtr="0">
            <a:noAutofit/>
          </a:bodyPr>
          <a:lstStyle/>
          <a:p>
            <a:pPr marL="228600" lvl="1" indent="-228600" algn="l" defTabSz="889000">
              <a:lnSpc>
                <a:spcPct val="90000"/>
              </a:lnSpc>
              <a:spcBef>
                <a:spcPct val="0"/>
              </a:spcBef>
              <a:spcAft>
                <a:spcPct val="15000"/>
              </a:spcAft>
              <a:buChar char="••"/>
            </a:pPr>
            <a:r>
              <a:rPr lang="fr-FR" sz="2000" b="1" kern="1200" smtClean="0"/>
              <a:t>Le compte-rendu</a:t>
            </a:r>
            <a:endParaRPr lang="fr-FR" sz="2000" b="1" kern="1200"/>
          </a:p>
        </p:txBody>
      </p:sp>
      <p:sp>
        <p:nvSpPr>
          <p:cNvPr id="10" name="Forme libre 9"/>
          <p:cNvSpPr/>
          <p:nvPr/>
        </p:nvSpPr>
        <p:spPr>
          <a:xfrm>
            <a:off x="2927379" y="2614617"/>
            <a:ext cx="1339229" cy="265680"/>
          </a:xfrm>
          <a:custGeom>
            <a:avLst/>
            <a:gdLst>
              <a:gd name="connsiteX0" fmla="*/ 0 w 1339229"/>
              <a:gd name="connsiteY0" fmla="*/ 44281 h 265680"/>
              <a:gd name="connsiteX1" fmla="*/ 44281 w 1339229"/>
              <a:gd name="connsiteY1" fmla="*/ 0 h 265680"/>
              <a:gd name="connsiteX2" fmla="*/ 1294948 w 1339229"/>
              <a:gd name="connsiteY2" fmla="*/ 0 h 265680"/>
              <a:gd name="connsiteX3" fmla="*/ 1339229 w 1339229"/>
              <a:gd name="connsiteY3" fmla="*/ 44281 h 265680"/>
              <a:gd name="connsiteX4" fmla="*/ 1339229 w 1339229"/>
              <a:gd name="connsiteY4" fmla="*/ 221399 h 265680"/>
              <a:gd name="connsiteX5" fmla="*/ 1294948 w 1339229"/>
              <a:gd name="connsiteY5" fmla="*/ 265680 h 265680"/>
              <a:gd name="connsiteX6" fmla="*/ 44281 w 1339229"/>
              <a:gd name="connsiteY6" fmla="*/ 265680 h 265680"/>
              <a:gd name="connsiteX7" fmla="*/ 0 w 1339229"/>
              <a:gd name="connsiteY7" fmla="*/ 221399 h 265680"/>
              <a:gd name="connsiteX8" fmla="*/ 0 w 1339229"/>
              <a:gd name="connsiteY8" fmla="*/ 44281 h 265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9229" h="265680">
                <a:moveTo>
                  <a:pt x="0" y="44281"/>
                </a:moveTo>
                <a:cubicBezTo>
                  <a:pt x="0" y="19825"/>
                  <a:pt x="19825" y="0"/>
                  <a:pt x="44281" y="0"/>
                </a:cubicBezTo>
                <a:lnTo>
                  <a:pt x="1294948" y="0"/>
                </a:lnTo>
                <a:cubicBezTo>
                  <a:pt x="1319404" y="0"/>
                  <a:pt x="1339229" y="19825"/>
                  <a:pt x="1339229" y="44281"/>
                </a:cubicBezTo>
                <a:lnTo>
                  <a:pt x="1339229" y="221399"/>
                </a:lnTo>
                <a:cubicBezTo>
                  <a:pt x="1339229" y="245855"/>
                  <a:pt x="1319404" y="265680"/>
                  <a:pt x="1294948" y="265680"/>
                </a:cubicBezTo>
                <a:lnTo>
                  <a:pt x="44281" y="265680"/>
                </a:lnTo>
                <a:cubicBezTo>
                  <a:pt x="19825" y="265680"/>
                  <a:pt x="0" y="245855"/>
                  <a:pt x="0" y="221399"/>
                </a:cubicBezTo>
                <a:lnTo>
                  <a:pt x="0" y="44281"/>
                </a:lnTo>
                <a:close/>
              </a:path>
            </a:pathLst>
          </a:custGeom>
        </p:spPr>
        <p:style>
          <a:lnRef idx="2">
            <a:schemeClr val="lt1">
              <a:hueOff val="0"/>
              <a:satOff val="0"/>
              <a:lumOff val="0"/>
              <a:alphaOff val="0"/>
            </a:schemeClr>
          </a:lnRef>
          <a:fillRef idx="1">
            <a:schemeClr val="accent5">
              <a:hueOff val="-4966938"/>
              <a:satOff val="19906"/>
              <a:lumOff val="4314"/>
              <a:alphaOff val="0"/>
            </a:schemeClr>
          </a:fillRef>
          <a:effectRef idx="0">
            <a:schemeClr val="accent5">
              <a:hueOff val="-4966938"/>
              <a:satOff val="19906"/>
              <a:lumOff val="4314"/>
              <a:alphaOff val="0"/>
            </a:schemeClr>
          </a:effectRef>
          <a:fontRef idx="minor">
            <a:schemeClr val="lt1"/>
          </a:fontRef>
        </p:style>
        <p:txBody>
          <a:bodyPr spcFirstLastPara="0" vert="horz" wrap="square" lIns="177100" tIns="12969" rIns="177100" bIns="12969" numCol="1" spcCol="1270" anchor="ctr" anchorCtr="0">
            <a:noAutofit/>
          </a:bodyPr>
          <a:lstStyle/>
          <a:p>
            <a:pPr lvl="0" algn="l" defTabSz="800100">
              <a:lnSpc>
                <a:spcPct val="90000"/>
              </a:lnSpc>
              <a:spcBef>
                <a:spcPct val="0"/>
              </a:spcBef>
              <a:spcAft>
                <a:spcPct val="35000"/>
              </a:spcAft>
            </a:pPr>
            <a:r>
              <a:rPr lang="fr-FR" sz="1800" b="1" kern="1200" dirty="0" smtClean="0">
                <a:effectLst>
                  <a:outerShdw blurRad="38100" dist="38100" dir="2700000" algn="tl">
                    <a:srgbClr val="000000">
                      <a:alpha val="43137"/>
                    </a:srgbClr>
                  </a:outerShdw>
                </a:effectLst>
              </a:rPr>
              <a:t>Chapitre 3</a:t>
            </a:r>
            <a:endParaRPr lang="fr-FR" sz="1800" b="1" kern="1200" dirty="0">
              <a:effectLst>
                <a:outerShdw blurRad="38100" dist="38100" dir="2700000" algn="tl">
                  <a:srgbClr val="000000">
                    <a:alpha val="43137"/>
                  </a:srgbClr>
                </a:outerShdw>
              </a:effectLst>
            </a:endParaRPr>
          </a:p>
        </p:txBody>
      </p:sp>
      <p:sp>
        <p:nvSpPr>
          <p:cNvPr id="12" name="Forme libre 11"/>
          <p:cNvSpPr/>
          <p:nvPr/>
        </p:nvSpPr>
        <p:spPr>
          <a:xfrm>
            <a:off x="3790393" y="3538422"/>
            <a:ext cx="4605389" cy="609525"/>
          </a:xfrm>
          <a:custGeom>
            <a:avLst/>
            <a:gdLst>
              <a:gd name="connsiteX0" fmla="*/ 0 w 4605389"/>
              <a:gd name="connsiteY0" fmla="*/ 0 h 609525"/>
              <a:gd name="connsiteX1" fmla="*/ 4605389 w 4605389"/>
              <a:gd name="connsiteY1" fmla="*/ 0 h 609525"/>
              <a:gd name="connsiteX2" fmla="*/ 4605389 w 4605389"/>
              <a:gd name="connsiteY2" fmla="*/ 609525 h 609525"/>
              <a:gd name="connsiteX3" fmla="*/ 0 w 4605389"/>
              <a:gd name="connsiteY3" fmla="*/ 609525 h 609525"/>
              <a:gd name="connsiteX4" fmla="*/ 0 w 4605389"/>
              <a:gd name="connsiteY4" fmla="*/ 0 h 60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05389" h="609525">
                <a:moveTo>
                  <a:pt x="0" y="0"/>
                </a:moveTo>
                <a:lnTo>
                  <a:pt x="4605389" y="0"/>
                </a:lnTo>
                <a:lnTo>
                  <a:pt x="4605389" y="609525"/>
                </a:lnTo>
                <a:lnTo>
                  <a:pt x="0" y="609525"/>
                </a:lnTo>
                <a:lnTo>
                  <a:pt x="0" y="0"/>
                </a:lnTo>
                <a:close/>
              </a:path>
            </a:pathLst>
          </a:custGeom>
          <a:solidFill>
            <a:schemeClr val="bg2">
              <a:lumMod val="90000"/>
              <a:alpha val="90000"/>
            </a:schemeClr>
          </a:solidFill>
        </p:spPr>
        <p:style>
          <a:lnRef idx="2">
            <a:schemeClr val="accent5">
              <a:hueOff val="-7450407"/>
              <a:satOff val="29858"/>
              <a:lumOff val="6471"/>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81451" tIns="187452" rIns="481451" bIns="142240" numCol="1" spcCol="1270" anchor="t" anchorCtr="0">
            <a:noAutofit/>
          </a:bodyPr>
          <a:lstStyle/>
          <a:p>
            <a:pPr marL="228600" lvl="1" indent="-228600" algn="l" defTabSz="889000">
              <a:lnSpc>
                <a:spcPct val="90000"/>
              </a:lnSpc>
              <a:spcBef>
                <a:spcPct val="0"/>
              </a:spcBef>
              <a:spcAft>
                <a:spcPct val="15000"/>
              </a:spcAft>
              <a:buChar char="••"/>
            </a:pPr>
            <a:r>
              <a:rPr lang="fr-FR" sz="2000" b="1" kern="1200" smtClean="0"/>
              <a:t>Gérer la phase de démarrage</a:t>
            </a:r>
            <a:endParaRPr lang="fr-FR" sz="2000" b="1" kern="1200"/>
          </a:p>
        </p:txBody>
      </p:sp>
      <p:sp>
        <p:nvSpPr>
          <p:cNvPr id="13" name="Forme libre 12"/>
          <p:cNvSpPr/>
          <p:nvPr/>
        </p:nvSpPr>
        <p:spPr>
          <a:xfrm>
            <a:off x="2927379" y="3405582"/>
            <a:ext cx="1339229" cy="265680"/>
          </a:xfrm>
          <a:custGeom>
            <a:avLst/>
            <a:gdLst>
              <a:gd name="connsiteX0" fmla="*/ 0 w 1339229"/>
              <a:gd name="connsiteY0" fmla="*/ 44281 h 265680"/>
              <a:gd name="connsiteX1" fmla="*/ 44281 w 1339229"/>
              <a:gd name="connsiteY1" fmla="*/ 0 h 265680"/>
              <a:gd name="connsiteX2" fmla="*/ 1294948 w 1339229"/>
              <a:gd name="connsiteY2" fmla="*/ 0 h 265680"/>
              <a:gd name="connsiteX3" fmla="*/ 1339229 w 1339229"/>
              <a:gd name="connsiteY3" fmla="*/ 44281 h 265680"/>
              <a:gd name="connsiteX4" fmla="*/ 1339229 w 1339229"/>
              <a:gd name="connsiteY4" fmla="*/ 221399 h 265680"/>
              <a:gd name="connsiteX5" fmla="*/ 1294948 w 1339229"/>
              <a:gd name="connsiteY5" fmla="*/ 265680 h 265680"/>
              <a:gd name="connsiteX6" fmla="*/ 44281 w 1339229"/>
              <a:gd name="connsiteY6" fmla="*/ 265680 h 265680"/>
              <a:gd name="connsiteX7" fmla="*/ 0 w 1339229"/>
              <a:gd name="connsiteY7" fmla="*/ 221399 h 265680"/>
              <a:gd name="connsiteX8" fmla="*/ 0 w 1339229"/>
              <a:gd name="connsiteY8" fmla="*/ 44281 h 265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9229" h="265680">
                <a:moveTo>
                  <a:pt x="0" y="44281"/>
                </a:moveTo>
                <a:cubicBezTo>
                  <a:pt x="0" y="19825"/>
                  <a:pt x="19825" y="0"/>
                  <a:pt x="44281" y="0"/>
                </a:cubicBezTo>
                <a:lnTo>
                  <a:pt x="1294948" y="0"/>
                </a:lnTo>
                <a:cubicBezTo>
                  <a:pt x="1319404" y="0"/>
                  <a:pt x="1339229" y="19825"/>
                  <a:pt x="1339229" y="44281"/>
                </a:cubicBezTo>
                <a:lnTo>
                  <a:pt x="1339229" y="221399"/>
                </a:lnTo>
                <a:cubicBezTo>
                  <a:pt x="1339229" y="245855"/>
                  <a:pt x="1319404" y="265680"/>
                  <a:pt x="1294948" y="265680"/>
                </a:cubicBezTo>
                <a:lnTo>
                  <a:pt x="44281" y="265680"/>
                </a:lnTo>
                <a:cubicBezTo>
                  <a:pt x="19825" y="265680"/>
                  <a:pt x="0" y="245855"/>
                  <a:pt x="0" y="221399"/>
                </a:cubicBezTo>
                <a:lnTo>
                  <a:pt x="0" y="44281"/>
                </a:lnTo>
                <a:close/>
              </a:path>
            </a:pathLst>
          </a:custGeom>
        </p:spPr>
        <p:style>
          <a:lnRef idx="2">
            <a:schemeClr val="lt1">
              <a:hueOff val="0"/>
              <a:satOff val="0"/>
              <a:lumOff val="0"/>
              <a:alphaOff val="0"/>
            </a:schemeClr>
          </a:lnRef>
          <a:fillRef idx="1">
            <a:schemeClr val="accent5">
              <a:hueOff val="-7450407"/>
              <a:satOff val="29858"/>
              <a:lumOff val="6471"/>
              <a:alphaOff val="0"/>
            </a:schemeClr>
          </a:fillRef>
          <a:effectRef idx="0">
            <a:schemeClr val="accent5">
              <a:hueOff val="-7450407"/>
              <a:satOff val="29858"/>
              <a:lumOff val="6471"/>
              <a:alphaOff val="0"/>
            </a:schemeClr>
          </a:effectRef>
          <a:fontRef idx="minor">
            <a:schemeClr val="lt1"/>
          </a:fontRef>
        </p:style>
        <p:txBody>
          <a:bodyPr spcFirstLastPara="0" vert="horz" wrap="square" lIns="177100" tIns="12969" rIns="177100" bIns="12969" numCol="1" spcCol="1270" anchor="ctr" anchorCtr="0">
            <a:noAutofit/>
          </a:bodyPr>
          <a:lstStyle/>
          <a:p>
            <a:pPr lvl="0" algn="l" defTabSz="800100">
              <a:lnSpc>
                <a:spcPct val="90000"/>
              </a:lnSpc>
              <a:spcBef>
                <a:spcPct val="0"/>
              </a:spcBef>
              <a:spcAft>
                <a:spcPct val="35000"/>
              </a:spcAft>
            </a:pPr>
            <a:r>
              <a:rPr lang="fr-FR" sz="1800" b="1" kern="1200" dirty="0" smtClean="0">
                <a:effectLst>
                  <a:outerShdw blurRad="38100" dist="38100" dir="2700000" algn="tl">
                    <a:srgbClr val="000000">
                      <a:alpha val="43137"/>
                    </a:srgbClr>
                  </a:outerShdw>
                </a:effectLst>
              </a:rPr>
              <a:t>Chapitre 4</a:t>
            </a:r>
            <a:endParaRPr lang="fr-FR" sz="1800" b="1" kern="1200" dirty="0">
              <a:effectLst>
                <a:outerShdw blurRad="38100" dist="38100" dir="2700000" algn="tl">
                  <a:srgbClr val="000000">
                    <a:alpha val="43137"/>
                  </a:srgbClr>
                </a:outerShdw>
              </a:effectLst>
            </a:endParaRPr>
          </a:p>
        </p:txBody>
      </p:sp>
      <p:sp>
        <p:nvSpPr>
          <p:cNvPr id="14" name="Forme libre 13"/>
          <p:cNvSpPr/>
          <p:nvPr/>
        </p:nvSpPr>
        <p:spPr>
          <a:xfrm>
            <a:off x="3790393" y="4329387"/>
            <a:ext cx="4641555" cy="609525"/>
          </a:xfrm>
          <a:custGeom>
            <a:avLst/>
            <a:gdLst>
              <a:gd name="connsiteX0" fmla="*/ 0 w 4641555"/>
              <a:gd name="connsiteY0" fmla="*/ 0 h 609525"/>
              <a:gd name="connsiteX1" fmla="*/ 4641555 w 4641555"/>
              <a:gd name="connsiteY1" fmla="*/ 0 h 609525"/>
              <a:gd name="connsiteX2" fmla="*/ 4641555 w 4641555"/>
              <a:gd name="connsiteY2" fmla="*/ 609525 h 609525"/>
              <a:gd name="connsiteX3" fmla="*/ 0 w 4641555"/>
              <a:gd name="connsiteY3" fmla="*/ 609525 h 609525"/>
              <a:gd name="connsiteX4" fmla="*/ 0 w 4641555"/>
              <a:gd name="connsiteY4" fmla="*/ 0 h 60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1555" h="609525">
                <a:moveTo>
                  <a:pt x="0" y="0"/>
                </a:moveTo>
                <a:lnTo>
                  <a:pt x="4641555" y="0"/>
                </a:lnTo>
                <a:lnTo>
                  <a:pt x="4641555" y="609525"/>
                </a:lnTo>
                <a:lnTo>
                  <a:pt x="0" y="609525"/>
                </a:lnTo>
                <a:lnTo>
                  <a:pt x="0" y="0"/>
                </a:lnTo>
                <a:close/>
              </a:path>
            </a:pathLst>
          </a:custGeom>
          <a:solidFill>
            <a:schemeClr val="bg2">
              <a:lumMod val="90000"/>
              <a:alpha val="90000"/>
            </a:schemeClr>
          </a:solidFill>
        </p:spPr>
        <p:style>
          <a:lnRef idx="2">
            <a:schemeClr val="accent5">
              <a:hueOff val="-9933876"/>
              <a:satOff val="39811"/>
              <a:lumOff val="8628"/>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81451" tIns="187452" rIns="481451" bIns="142240" numCol="1" spcCol="1270" anchor="t" anchorCtr="0">
            <a:noAutofit/>
          </a:bodyPr>
          <a:lstStyle/>
          <a:p>
            <a:pPr marL="228600" lvl="1" indent="-228600" algn="l" defTabSz="889000">
              <a:lnSpc>
                <a:spcPct val="90000"/>
              </a:lnSpc>
              <a:spcBef>
                <a:spcPct val="0"/>
              </a:spcBef>
              <a:spcAft>
                <a:spcPct val="15000"/>
              </a:spcAft>
              <a:buChar char="••"/>
            </a:pPr>
            <a:r>
              <a:rPr lang="fr-FR" sz="2000" b="1" kern="1200" smtClean="0"/>
              <a:t>Cycle de vie d’un projet</a:t>
            </a:r>
            <a:endParaRPr lang="fr-FR" sz="2000" b="1" kern="1200"/>
          </a:p>
        </p:txBody>
      </p:sp>
      <p:sp>
        <p:nvSpPr>
          <p:cNvPr id="15" name="Forme libre 14"/>
          <p:cNvSpPr/>
          <p:nvPr/>
        </p:nvSpPr>
        <p:spPr>
          <a:xfrm>
            <a:off x="2927379" y="4196547"/>
            <a:ext cx="1339229" cy="265680"/>
          </a:xfrm>
          <a:custGeom>
            <a:avLst/>
            <a:gdLst>
              <a:gd name="connsiteX0" fmla="*/ 0 w 1339229"/>
              <a:gd name="connsiteY0" fmla="*/ 44281 h 265680"/>
              <a:gd name="connsiteX1" fmla="*/ 44281 w 1339229"/>
              <a:gd name="connsiteY1" fmla="*/ 0 h 265680"/>
              <a:gd name="connsiteX2" fmla="*/ 1294948 w 1339229"/>
              <a:gd name="connsiteY2" fmla="*/ 0 h 265680"/>
              <a:gd name="connsiteX3" fmla="*/ 1339229 w 1339229"/>
              <a:gd name="connsiteY3" fmla="*/ 44281 h 265680"/>
              <a:gd name="connsiteX4" fmla="*/ 1339229 w 1339229"/>
              <a:gd name="connsiteY4" fmla="*/ 221399 h 265680"/>
              <a:gd name="connsiteX5" fmla="*/ 1294948 w 1339229"/>
              <a:gd name="connsiteY5" fmla="*/ 265680 h 265680"/>
              <a:gd name="connsiteX6" fmla="*/ 44281 w 1339229"/>
              <a:gd name="connsiteY6" fmla="*/ 265680 h 265680"/>
              <a:gd name="connsiteX7" fmla="*/ 0 w 1339229"/>
              <a:gd name="connsiteY7" fmla="*/ 221399 h 265680"/>
              <a:gd name="connsiteX8" fmla="*/ 0 w 1339229"/>
              <a:gd name="connsiteY8" fmla="*/ 44281 h 265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9229" h="265680">
                <a:moveTo>
                  <a:pt x="0" y="44281"/>
                </a:moveTo>
                <a:cubicBezTo>
                  <a:pt x="0" y="19825"/>
                  <a:pt x="19825" y="0"/>
                  <a:pt x="44281" y="0"/>
                </a:cubicBezTo>
                <a:lnTo>
                  <a:pt x="1294948" y="0"/>
                </a:lnTo>
                <a:cubicBezTo>
                  <a:pt x="1319404" y="0"/>
                  <a:pt x="1339229" y="19825"/>
                  <a:pt x="1339229" y="44281"/>
                </a:cubicBezTo>
                <a:lnTo>
                  <a:pt x="1339229" y="221399"/>
                </a:lnTo>
                <a:cubicBezTo>
                  <a:pt x="1339229" y="245855"/>
                  <a:pt x="1319404" y="265680"/>
                  <a:pt x="1294948" y="265680"/>
                </a:cubicBezTo>
                <a:lnTo>
                  <a:pt x="44281" y="265680"/>
                </a:lnTo>
                <a:cubicBezTo>
                  <a:pt x="19825" y="265680"/>
                  <a:pt x="0" y="245855"/>
                  <a:pt x="0" y="221399"/>
                </a:cubicBezTo>
                <a:lnTo>
                  <a:pt x="0" y="44281"/>
                </a:lnTo>
                <a:close/>
              </a:path>
            </a:pathLst>
          </a:custGeom>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txBody>
          <a:bodyPr spcFirstLastPara="0" vert="horz" wrap="square" lIns="177100" tIns="12969" rIns="177100" bIns="12969" numCol="1" spcCol="1270" anchor="ctr" anchorCtr="0">
            <a:noAutofit/>
          </a:bodyPr>
          <a:lstStyle/>
          <a:p>
            <a:pPr lvl="0" algn="l" defTabSz="800100">
              <a:lnSpc>
                <a:spcPct val="90000"/>
              </a:lnSpc>
              <a:spcBef>
                <a:spcPct val="0"/>
              </a:spcBef>
              <a:spcAft>
                <a:spcPct val="35000"/>
              </a:spcAft>
            </a:pPr>
            <a:r>
              <a:rPr lang="fr-FR" sz="1800" b="1" kern="1200" dirty="0" smtClean="0">
                <a:effectLst>
                  <a:outerShdw blurRad="38100" dist="38100" dir="2700000" algn="tl">
                    <a:srgbClr val="000000">
                      <a:alpha val="43137"/>
                    </a:srgbClr>
                  </a:outerShdw>
                </a:effectLst>
              </a:rPr>
              <a:t>Chapitre 5</a:t>
            </a:r>
            <a:endParaRPr lang="fr-FR" sz="1800" b="1" kern="1200" dirty="0">
              <a:effectLst>
                <a:outerShdw blurRad="38100" dist="38100" dir="2700000" algn="tl">
                  <a:srgbClr val="000000">
                    <a:alpha val="43137"/>
                  </a:srgbClr>
                </a:outerShdw>
              </a:effectLst>
            </a:endParaRPr>
          </a:p>
        </p:txBody>
      </p:sp>
      <p:sp>
        <p:nvSpPr>
          <p:cNvPr id="16" name="ZoneTexte 14"/>
          <p:cNvSpPr txBox="1"/>
          <p:nvPr/>
        </p:nvSpPr>
        <p:spPr>
          <a:xfrm>
            <a:off x="361628" y="3760610"/>
            <a:ext cx="360000" cy="397032"/>
          </a:xfrm>
          <a:prstGeom prst="rect">
            <a:avLst/>
          </a:prstGeom>
          <a:noFill/>
        </p:spPr>
        <p:txBody>
          <a:bodyPr wrap="square" rtlCol="0">
            <a:spAutoFit/>
          </a:bodyPr>
          <a:lstStyle/>
          <a:p>
            <a:r>
              <a:rPr lang="fr-FR" b="0" dirty="0">
                <a:solidFill>
                  <a:srgbClr val="FF0000"/>
                </a:solidFill>
                <a:sym typeface="Wingdings" panose="05000000000000000000" pitchFamily="2" charset="2"/>
              </a:rPr>
              <a:t></a:t>
            </a:r>
            <a:endParaRPr lang="fr-FR" b="0" dirty="0">
              <a:solidFill>
                <a:srgbClr val="FF0000"/>
              </a:solidFill>
            </a:endParaRPr>
          </a:p>
        </p:txBody>
      </p:sp>
      <p:sp>
        <p:nvSpPr>
          <p:cNvPr id="3" name="Espace réservé du numéro de diapositive 2"/>
          <p:cNvSpPr>
            <a:spLocks noGrp="1"/>
          </p:cNvSpPr>
          <p:nvPr>
            <p:ph type="sldNum" sz="quarter" idx="10"/>
          </p:nvPr>
        </p:nvSpPr>
        <p:spPr/>
        <p:txBody>
          <a:bodyPr/>
          <a:lstStyle/>
          <a:p>
            <a:pPr>
              <a:defRPr/>
            </a:pPr>
            <a:fld id="{7F07B8DE-9430-46E8-A38B-5DA0DE501445}" type="slidenum">
              <a:rPr lang="fr-FR" smtClean="0"/>
              <a:pPr>
                <a:defRPr/>
              </a:pPr>
              <a:t>4</a:t>
            </a:fld>
            <a:endParaRPr lang="fr-FR"/>
          </a:p>
        </p:txBody>
      </p:sp>
    </p:spTree>
    <p:extLst>
      <p:ext uri="{BB962C8B-B14F-4D97-AF65-F5344CB8AC3E}">
        <p14:creationId xmlns:p14="http://schemas.microsoft.com/office/powerpoint/2010/main" val="272944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P spid="9" grpId="0" animBg="1"/>
      <p:bldP spid="10" grpId="0" animBg="1"/>
      <p:bldP spid="12" grpId="0" animBg="1"/>
      <p:bldP spid="13" grpId="0" animBg="1"/>
      <p:bldP spid="14" grpId="0" animBg="1"/>
      <p:bldP spid="1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Définition d’un projet : contenu </a:t>
            </a:r>
            <a:r>
              <a:rPr lang="fr-FR" dirty="0" smtClean="0"/>
              <a:t>(2/2</a:t>
            </a:r>
            <a:r>
              <a:rPr lang="fr-FR" dirty="0"/>
              <a:t>)</a:t>
            </a:r>
          </a:p>
        </p:txBody>
      </p:sp>
      <p:sp>
        <p:nvSpPr>
          <p:cNvPr id="3" name="Espace réservé du contenu 2"/>
          <p:cNvSpPr>
            <a:spLocks noGrp="1"/>
          </p:cNvSpPr>
          <p:nvPr>
            <p:ph idx="1"/>
          </p:nvPr>
        </p:nvSpPr>
        <p:spPr/>
        <p:txBody>
          <a:bodyPr>
            <a:normAutofit fontScale="70000" lnSpcReduction="20000"/>
          </a:bodyPr>
          <a:lstStyle/>
          <a:p>
            <a:r>
              <a:rPr lang="fr-FR" b="1" dirty="0" smtClean="0"/>
              <a:t>Principaux </a:t>
            </a:r>
            <a:r>
              <a:rPr lang="fr-FR" b="1" dirty="0"/>
              <a:t>risques</a:t>
            </a:r>
          </a:p>
          <a:p>
            <a:pPr lvl="1"/>
            <a:r>
              <a:rPr lang="fr-FR" dirty="0"/>
              <a:t>Conditions </a:t>
            </a:r>
            <a:r>
              <a:rPr lang="fr-FR" dirty="0" smtClean="0"/>
              <a:t>et hypothèses de démarrage</a:t>
            </a:r>
          </a:p>
          <a:p>
            <a:pPr lvl="1"/>
            <a:r>
              <a:rPr lang="fr-FR" dirty="0" smtClean="0"/>
              <a:t>Approche succincte : </a:t>
            </a:r>
            <a:r>
              <a:rPr lang="fr-FR" dirty="0"/>
              <a:t>3-5 risques immédiatement identifiables ou scénarios défavorables qui feraient échouer le projet</a:t>
            </a:r>
          </a:p>
          <a:p>
            <a:r>
              <a:rPr lang="fr-FR" b="1" dirty="0"/>
              <a:t>Moyens et ressources</a:t>
            </a:r>
          </a:p>
          <a:p>
            <a:pPr lvl="1"/>
            <a:r>
              <a:rPr lang="fr-FR" dirty="0" smtClean="0"/>
              <a:t>Temps</a:t>
            </a:r>
            <a:r>
              <a:rPr lang="fr-FR" dirty="0"/>
              <a:t>, argent, expertise, mise à disposition de </a:t>
            </a:r>
            <a:r>
              <a:rPr lang="fr-FR" dirty="0" smtClean="0"/>
              <a:t>matériel…</a:t>
            </a:r>
            <a:endParaRPr lang="fr-FR" dirty="0"/>
          </a:p>
          <a:p>
            <a:r>
              <a:rPr lang="fr-FR" b="1" dirty="0" smtClean="0"/>
              <a:t>Acteurs</a:t>
            </a:r>
          </a:p>
          <a:p>
            <a:pPr lvl="1"/>
            <a:r>
              <a:rPr lang="fr-FR" dirty="0" smtClean="0"/>
              <a:t>Equipe, chef de Projet </a:t>
            </a:r>
          </a:p>
          <a:p>
            <a:pPr lvl="1"/>
            <a:r>
              <a:rPr lang="fr-FR" dirty="0" smtClean="0"/>
              <a:t>Client</a:t>
            </a:r>
          </a:p>
          <a:p>
            <a:pPr lvl="1"/>
            <a:r>
              <a:rPr lang="fr-FR" dirty="0" smtClean="0"/>
              <a:t>Hiérarchie</a:t>
            </a:r>
          </a:p>
          <a:p>
            <a:pPr lvl="1"/>
            <a:r>
              <a:rPr lang="fr-FR" dirty="0" smtClean="0"/>
              <a:t>Signature/engagement</a:t>
            </a:r>
            <a:endParaRPr lang="fr-FR" dirty="0"/>
          </a:p>
        </p:txBody>
      </p:sp>
      <p:sp>
        <p:nvSpPr>
          <p:cNvPr id="4" name="Espace réservé du numéro de diapositive 3"/>
          <p:cNvSpPr>
            <a:spLocks noGrp="1"/>
          </p:cNvSpPr>
          <p:nvPr>
            <p:ph type="sldNum" sz="quarter" idx="10"/>
          </p:nvPr>
        </p:nvSpPr>
        <p:spPr/>
        <p:txBody>
          <a:bodyPr/>
          <a:lstStyle/>
          <a:p>
            <a:pPr>
              <a:defRPr/>
            </a:pPr>
            <a:fld id="{7F07B8DE-9430-46E8-A38B-5DA0DE501445}" type="slidenum">
              <a:rPr lang="fr-FR" smtClean="0"/>
              <a:pPr>
                <a:defRPr/>
              </a:pPr>
              <a:t>40</a:t>
            </a:fld>
            <a:endParaRPr lang="fr-FR" dirty="0"/>
          </a:p>
        </p:txBody>
      </p:sp>
      <p:pic>
        <p:nvPicPr>
          <p:cNvPr id="5" name="Image 4" descr="Capture d’écra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84154" y="3433564"/>
            <a:ext cx="2947558" cy="1993409"/>
          </a:xfrm>
          <a:prstGeom prst="rect">
            <a:avLst/>
          </a:prstGeom>
        </p:spPr>
      </p:pic>
      <p:sp>
        <p:nvSpPr>
          <p:cNvPr id="6" name="ZoneTexte 5"/>
          <p:cNvSpPr txBox="1"/>
          <p:nvPr/>
        </p:nvSpPr>
        <p:spPr>
          <a:xfrm>
            <a:off x="278225" y="3551696"/>
            <a:ext cx="360040" cy="369332"/>
          </a:xfrm>
          <a:prstGeom prst="rect">
            <a:avLst/>
          </a:prstGeom>
          <a:noFill/>
        </p:spPr>
        <p:txBody>
          <a:bodyPr wrap="square" rtlCol="0">
            <a:spAutoFit/>
          </a:bodyPr>
          <a:lstStyle/>
          <a:p>
            <a:r>
              <a:rPr lang="fr-FR" b="1" dirty="0">
                <a:solidFill>
                  <a:srgbClr val="FFFF00"/>
                </a:solidFill>
                <a:sym typeface="Wingdings" panose="05000000000000000000" pitchFamily="2" charset="2"/>
              </a:rPr>
              <a:t></a:t>
            </a:r>
            <a:endParaRPr lang="fr-FR" b="1" dirty="0">
              <a:solidFill>
                <a:srgbClr val="FFFF00"/>
              </a:solidFill>
            </a:endParaRPr>
          </a:p>
        </p:txBody>
      </p:sp>
    </p:spTree>
    <p:extLst>
      <p:ext uri="{BB962C8B-B14F-4D97-AF65-F5344CB8AC3E}">
        <p14:creationId xmlns:p14="http://schemas.microsoft.com/office/powerpoint/2010/main" val="63304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Modèle de fiche de définition</a:t>
            </a:r>
            <a:endParaRPr lang="fr-FR" dirty="0"/>
          </a:p>
        </p:txBody>
      </p:sp>
      <p:sp>
        <p:nvSpPr>
          <p:cNvPr id="3" name="Espace réservé du contenu 2"/>
          <p:cNvSpPr>
            <a:spLocks noGrp="1"/>
          </p:cNvSpPr>
          <p:nvPr>
            <p:ph idx="1"/>
          </p:nvPr>
        </p:nvSpPr>
        <p:spPr>
          <a:xfrm>
            <a:off x="2840179" y="968452"/>
            <a:ext cx="6173195" cy="966842"/>
          </a:xfrm>
        </p:spPr>
        <p:txBody>
          <a:bodyPr>
            <a:normAutofit/>
          </a:bodyPr>
          <a:lstStyle/>
          <a:p>
            <a:r>
              <a:rPr lang="fr-FR" sz="2000" dirty="0"/>
              <a:t>[MOOC </a:t>
            </a:r>
            <a:r>
              <a:rPr lang="fr-FR" sz="2000" dirty="0" err="1" smtClean="0"/>
              <a:t>GdP</a:t>
            </a:r>
            <a:r>
              <a:rPr lang="fr-FR" sz="2000" dirty="0" smtClean="0"/>
              <a:t> parcours par équipe] </a:t>
            </a:r>
            <a:r>
              <a:rPr lang="fr-FR" sz="2000" dirty="0"/>
              <a:t>- </a:t>
            </a:r>
            <a:r>
              <a:rPr lang="fr-FR" sz="2000" dirty="0">
                <a:hlinkClick r:id="rId2"/>
              </a:rPr>
              <a:t>Modèle </a:t>
            </a:r>
            <a:r>
              <a:rPr lang="fr-FR" sz="2000" dirty="0" smtClean="0">
                <a:hlinkClick r:id="rId2"/>
              </a:rPr>
              <a:t>de fiche </a:t>
            </a:r>
            <a:r>
              <a:rPr lang="fr-FR" sz="2000" dirty="0">
                <a:hlinkClick r:id="rId2"/>
              </a:rPr>
              <a:t>de définition de projet </a:t>
            </a:r>
            <a:endParaRPr lang="fr-FR" sz="2000" dirty="0" smtClean="0"/>
          </a:p>
        </p:txBody>
      </p:sp>
      <p:sp>
        <p:nvSpPr>
          <p:cNvPr id="4" name="Espace réservé du numéro de diapositive 3"/>
          <p:cNvSpPr>
            <a:spLocks noGrp="1"/>
          </p:cNvSpPr>
          <p:nvPr>
            <p:ph type="sldNum" sz="quarter" idx="10"/>
          </p:nvPr>
        </p:nvSpPr>
        <p:spPr/>
        <p:txBody>
          <a:bodyPr/>
          <a:lstStyle/>
          <a:p>
            <a:pPr>
              <a:defRPr/>
            </a:pPr>
            <a:fld id="{7F07B8DE-9430-46E8-A38B-5DA0DE501445}" type="slidenum">
              <a:rPr lang="fr-FR" smtClean="0"/>
              <a:pPr>
                <a:defRPr/>
              </a:pPr>
              <a:t>41</a:t>
            </a:fld>
            <a:endParaRPr lang="fr-FR" dirty="0"/>
          </a:p>
        </p:txBody>
      </p:sp>
      <p:sp>
        <p:nvSpPr>
          <p:cNvPr id="5" name="ZoneTexte 4"/>
          <p:cNvSpPr txBox="1"/>
          <p:nvPr/>
        </p:nvSpPr>
        <p:spPr>
          <a:xfrm>
            <a:off x="278225" y="3551696"/>
            <a:ext cx="360040" cy="369332"/>
          </a:xfrm>
          <a:prstGeom prst="rect">
            <a:avLst/>
          </a:prstGeom>
          <a:noFill/>
        </p:spPr>
        <p:txBody>
          <a:bodyPr wrap="square" rtlCol="0">
            <a:spAutoFit/>
          </a:bodyPr>
          <a:lstStyle/>
          <a:p>
            <a:r>
              <a:rPr lang="fr-FR" b="1" dirty="0">
                <a:solidFill>
                  <a:srgbClr val="FFFF00"/>
                </a:solidFill>
                <a:sym typeface="Wingdings" panose="05000000000000000000" pitchFamily="2" charset="2"/>
              </a:rPr>
              <a:t></a:t>
            </a:r>
            <a:endParaRPr lang="fr-FR" b="1" dirty="0">
              <a:solidFill>
                <a:srgbClr val="FFFF00"/>
              </a:solidFill>
            </a:endParaRPr>
          </a:p>
        </p:txBody>
      </p:sp>
      <p:pic>
        <p:nvPicPr>
          <p:cNvPr id="6" name="Image 5" descr="Capture d’écra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5856" y="1820674"/>
            <a:ext cx="5238599" cy="3784539"/>
          </a:xfrm>
          <a:prstGeom prst="rect">
            <a:avLst/>
          </a:prstGeom>
        </p:spPr>
      </p:pic>
    </p:spTree>
    <p:extLst>
      <p:ext uri="{BB962C8B-B14F-4D97-AF65-F5344CB8AC3E}">
        <p14:creationId xmlns:p14="http://schemas.microsoft.com/office/powerpoint/2010/main" val="2591059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prstGeom prst="rect">
            <a:avLst/>
          </a:prstGeom>
        </p:spPr>
        <p:txBody>
          <a:bodyPr/>
          <a:lstStyle/>
          <a:p>
            <a:r>
              <a:rPr lang="fr-FR" dirty="0" smtClean="0"/>
              <a:t>Mise en route : se r</a:t>
            </a:r>
            <a:r>
              <a:rPr lang="fr-FR" sz="2800" b="1" dirty="0" smtClean="0"/>
              <a:t>épartir le travail</a:t>
            </a:r>
            <a:endParaRPr lang="fr-FR" sz="2800" b="1" dirty="0"/>
          </a:p>
        </p:txBody>
      </p:sp>
      <p:sp>
        <p:nvSpPr>
          <p:cNvPr id="3" name="Espace réservé du contenu 2"/>
          <p:cNvSpPr>
            <a:spLocks noGrp="1"/>
          </p:cNvSpPr>
          <p:nvPr>
            <p:ph idx="1"/>
          </p:nvPr>
        </p:nvSpPr>
        <p:spPr>
          <a:prstGeom prst="rect">
            <a:avLst/>
          </a:prstGeom>
        </p:spPr>
        <p:txBody>
          <a:bodyPr>
            <a:normAutofit/>
          </a:bodyPr>
          <a:lstStyle/>
          <a:p>
            <a:pPr eaLnBrk="1" hangingPunct="1">
              <a:lnSpc>
                <a:spcPct val="150000"/>
              </a:lnSpc>
            </a:pPr>
            <a:r>
              <a:rPr lang="fr-FR" sz="2000" dirty="0" smtClean="0"/>
              <a:t>Pas encore d’organisation en place</a:t>
            </a:r>
          </a:p>
          <a:p>
            <a:pPr lvl="1" eaLnBrk="1" hangingPunct="1">
              <a:buFont typeface="Wingdings" panose="05000000000000000000" pitchFamily="2" charset="2"/>
              <a:buChar char="ü"/>
            </a:pPr>
            <a:r>
              <a:rPr lang="fr-FR" sz="2000" dirty="0" smtClean="0"/>
              <a:t>travail à faire entre les réunions ?</a:t>
            </a:r>
          </a:p>
          <a:p>
            <a:pPr eaLnBrk="1" hangingPunct="1">
              <a:lnSpc>
                <a:spcPct val="150000"/>
              </a:lnSpc>
            </a:pPr>
            <a:endParaRPr lang="fr-FR" sz="2000" b="1" dirty="0" smtClean="0"/>
          </a:p>
          <a:p>
            <a:pPr eaLnBrk="1" hangingPunct="1">
              <a:lnSpc>
                <a:spcPct val="150000"/>
              </a:lnSpc>
            </a:pPr>
            <a:r>
              <a:rPr lang="fr-FR" sz="2000" dirty="0" smtClean="0"/>
              <a:t>La </a:t>
            </a:r>
            <a:r>
              <a:rPr lang="fr-FR" sz="2000" dirty="0" err="1" smtClean="0"/>
              <a:t>todo</a:t>
            </a:r>
            <a:r>
              <a:rPr lang="fr-FR" sz="2000" dirty="0" smtClean="0"/>
              <a:t> </a:t>
            </a:r>
            <a:r>
              <a:rPr lang="fr-FR" sz="2000" dirty="0" err="1" smtClean="0"/>
              <a:t>list</a:t>
            </a:r>
            <a:endParaRPr lang="fr-FR" sz="2000" dirty="0" smtClean="0"/>
          </a:p>
          <a:p>
            <a:pPr marL="800100" lvl="1" indent="-342900">
              <a:lnSpc>
                <a:spcPct val="150000"/>
              </a:lnSpc>
              <a:buFont typeface="+mj-lt"/>
              <a:buAutoNum type="arabicPeriod"/>
            </a:pPr>
            <a:r>
              <a:rPr lang="fr-FR" sz="1800" dirty="0"/>
              <a:t>définir </a:t>
            </a:r>
            <a:r>
              <a:rPr lang="fr-FR" sz="1800" dirty="0" smtClean="0"/>
              <a:t>les tâches </a:t>
            </a:r>
            <a:endParaRPr lang="fr-FR" sz="1800" dirty="0"/>
          </a:p>
          <a:p>
            <a:pPr marL="800100" lvl="1" indent="-342900">
              <a:lnSpc>
                <a:spcPct val="150000"/>
              </a:lnSpc>
              <a:buFont typeface="+mj-lt"/>
              <a:buAutoNum type="arabicPeriod"/>
            </a:pPr>
            <a:r>
              <a:rPr lang="fr-FR" sz="1800" dirty="0" smtClean="0"/>
              <a:t>« qui fait quoi »</a:t>
            </a:r>
          </a:p>
          <a:p>
            <a:pPr marL="800100" lvl="1" indent="-342900">
              <a:lnSpc>
                <a:spcPct val="150000"/>
              </a:lnSpc>
              <a:buFont typeface="+mj-lt"/>
              <a:buAutoNum type="arabicPeriod"/>
            </a:pPr>
            <a:r>
              <a:rPr lang="fr-FR" sz="1800" dirty="0"/>
              <a:t>suivre </a:t>
            </a:r>
            <a:r>
              <a:rPr lang="fr-FR" sz="1800" dirty="0" smtClean="0"/>
              <a:t>l’avancement</a:t>
            </a:r>
            <a:endParaRPr lang="fr-FR" sz="2000" dirty="0" smtClean="0"/>
          </a:p>
          <a:p>
            <a:pPr>
              <a:lnSpc>
                <a:spcPct val="150000"/>
              </a:lnSpc>
            </a:pPr>
            <a:endParaRPr lang="fr-FR" sz="2000" dirty="0"/>
          </a:p>
        </p:txBody>
      </p:sp>
      <p:sp>
        <p:nvSpPr>
          <p:cNvPr id="8" name="Text Box 179"/>
          <p:cNvSpPr txBox="1">
            <a:spLocks noChangeArrowheads="1"/>
          </p:cNvSpPr>
          <p:nvPr/>
        </p:nvSpPr>
        <p:spPr bwMode="auto">
          <a:xfrm>
            <a:off x="5929322" y="5357830"/>
            <a:ext cx="3010756" cy="2616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200">
                <a:solidFill>
                  <a:schemeClr val="tx1"/>
                </a:solidFill>
                <a:latin typeface="Times New Roman" pitchFamily="18" charset="0"/>
              </a:defRPr>
            </a:lvl1pPr>
            <a:lvl2pPr marL="742950" indent="-285750" eaLnBrk="0" hangingPunct="0">
              <a:defRPr sz="2200">
                <a:solidFill>
                  <a:schemeClr val="tx1"/>
                </a:solidFill>
                <a:latin typeface="Times New Roman" pitchFamily="18" charset="0"/>
              </a:defRPr>
            </a:lvl2pPr>
            <a:lvl3pPr marL="1143000" indent="-228600" eaLnBrk="0" hangingPunct="0">
              <a:defRPr sz="2200">
                <a:solidFill>
                  <a:schemeClr val="tx1"/>
                </a:solidFill>
                <a:latin typeface="Times New Roman" pitchFamily="18" charset="0"/>
              </a:defRPr>
            </a:lvl3pPr>
            <a:lvl4pPr marL="1600200" indent="-228600" eaLnBrk="0" hangingPunct="0">
              <a:defRPr sz="2200">
                <a:solidFill>
                  <a:schemeClr val="tx1"/>
                </a:solidFill>
                <a:latin typeface="Times New Roman" pitchFamily="18" charset="0"/>
              </a:defRPr>
            </a:lvl4pPr>
            <a:lvl5pPr marL="2057400" indent="-228600" eaLnBrk="0" hangingPunct="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gn="r" eaLnBrk="1" hangingPunct="1">
              <a:spcBef>
                <a:spcPct val="50000"/>
              </a:spcBef>
            </a:pPr>
            <a:r>
              <a:rPr lang="fr-FR" sz="1100" dirty="0"/>
              <a:t>Image </a:t>
            </a:r>
            <a:r>
              <a:rPr lang="fr-FR" sz="1100" dirty="0" smtClean="0"/>
              <a:t>Ex-Smith cc-by-sa : </a:t>
            </a:r>
            <a:r>
              <a:rPr lang="fr-FR" sz="1100" dirty="0">
                <a:hlinkClick r:id="rId3"/>
              </a:rPr>
              <a:t>Source</a:t>
            </a:r>
            <a:endParaRPr lang="fr-FR" sz="1100" dirty="0"/>
          </a:p>
        </p:txBody>
      </p:sp>
      <p:pic>
        <p:nvPicPr>
          <p:cNvPr id="1028" name="Picture 4" descr="http://farm6.staticflickr.com/5320/5863092828_44fccb9850_z.jpg"/>
          <p:cNvPicPr>
            <a:picLocks noChangeAspect="1" noChangeArrowheads="1"/>
          </p:cNvPicPr>
          <p:nvPr/>
        </p:nvPicPr>
        <p:blipFill rotWithShape="1">
          <a:blip r:embed="rId4">
            <a:extLst>
              <a:ext uri="{28A0092B-C50C-407E-A947-70E740481C1C}">
                <a14:useLocalDpi xmlns:a14="http://schemas.microsoft.com/office/drawing/2010/main" val="0"/>
              </a:ext>
            </a:extLst>
          </a:blip>
          <a:srcRect l="2476" t="5981" r="5230" b="6598"/>
          <a:stretch/>
        </p:blipFill>
        <p:spPr bwMode="auto">
          <a:xfrm>
            <a:off x="5796136" y="2857500"/>
            <a:ext cx="3024336" cy="2088232"/>
          </a:xfrm>
          <a:prstGeom prst="rect">
            <a:avLst/>
          </a:prstGeom>
          <a:noFill/>
          <a:extLst>
            <a:ext uri="{909E8E84-426E-40DD-AFC4-6F175D3DCCD1}">
              <a14:hiddenFill xmlns:a14="http://schemas.microsoft.com/office/drawing/2010/main">
                <a:solidFill>
                  <a:srgbClr val="FFFFFF"/>
                </a:solidFill>
              </a14:hiddenFill>
            </a:ext>
          </a:extLst>
        </p:spPr>
      </p:pic>
      <p:sp>
        <p:nvSpPr>
          <p:cNvPr id="4" name="Espace réservé du numéro de diapositive 3"/>
          <p:cNvSpPr>
            <a:spLocks noGrp="1"/>
          </p:cNvSpPr>
          <p:nvPr>
            <p:ph type="sldNum" sz="quarter" idx="10"/>
          </p:nvPr>
        </p:nvSpPr>
        <p:spPr/>
        <p:txBody>
          <a:bodyPr/>
          <a:lstStyle/>
          <a:p>
            <a:pPr>
              <a:defRPr/>
            </a:pPr>
            <a:fld id="{7F07B8DE-9430-46E8-A38B-5DA0DE501445}" type="slidenum">
              <a:rPr lang="fr-FR" smtClean="0"/>
              <a:pPr>
                <a:defRPr/>
              </a:pPr>
              <a:t>42</a:t>
            </a:fld>
            <a:endParaRPr lang="fr-FR"/>
          </a:p>
        </p:txBody>
      </p:sp>
      <p:sp>
        <p:nvSpPr>
          <p:cNvPr id="9" name="ZoneTexte 8"/>
          <p:cNvSpPr txBox="1"/>
          <p:nvPr/>
        </p:nvSpPr>
        <p:spPr>
          <a:xfrm>
            <a:off x="288385" y="3907120"/>
            <a:ext cx="360040" cy="369332"/>
          </a:xfrm>
          <a:prstGeom prst="rect">
            <a:avLst/>
          </a:prstGeom>
          <a:noFill/>
        </p:spPr>
        <p:txBody>
          <a:bodyPr wrap="square" rtlCol="0">
            <a:spAutoFit/>
          </a:bodyPr>
          <a:lstStyle/>
          <a:p>
            <a:r>
              <a:rPr lang="fr-FR" b="1" dirty="0">
                <a:solidFill>
                  <a:srgbClr val="FFFF00"/>
                </a:solidFill>
                <a:sym typeface="Wingdings" panose="05000000000000000000" pitchFamily="2" charset="2"/>
              </a:rPr>
              <a:t></a:t>
            </a:r>
            <a:endParaRPr lang="fr-FR" b="1" dirty="0">
              <a:solidFill>
                <a:srgbClr val="FFFF00"/>
              </a:solidFill>
            </a:endParaRPr>
          </a:p>
        </p:txBody>
      </p:sp>
    </p:spTree>
    <p:extLst>
      <p:ext uri="{BB962C8B-B14F-4D97-AF65-F5344CB8AC3E}">
        <p14:creationId xmlns:p14="http://schemas.microsoft.com/office/powerpoint/2010/main" val="17718379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prstGeom prst="rect">
            <a:avLst/>
          </a:prstGeom>
        </p:spPr>
        <p:txBody>
          <a:bodyPr/>
          <a:lstStyle/>
          <a:p>
            <a:r>
              <a:rPr lang="fr-FR" sz="2800" b="1" dirty="0" smtClean="0"/>
              <a:t>Gérer une </a:t>
            </a:r>
            <a:r>
              <a:rPr lang="fr-FR" sz="2800" b="1" dirty="0" err="1" smtClean="0"/>
              <a:t>todo</a:t>
            </a:r>
            <a:r>
              <a:rPr lang="fr-FR" sz="2800" b="1" dirty="0" smtClean="0"/>
              <a:t> </a:t>
            </a:r>
            <a:r>
              <a:rPr lang="fr-FR" sz="2800" b="1" dirty="0" err="1" smtClean="0"/>
              <a:t>list</a:t>
            </a:r>
            <a:endParaRPr lang="fr-FR" sz="2800" b="1" dirty="0"/>
          </a:p>
        </p:txBody>
      </p:sp>
      <p:sp>
        <p:nvSpPr>
          <p:cNvPr id="3" name="Espace réservé du contenu 2"/>
          <p:cNvSpPr>
            <a:spLocks noGrp="1"/>
          </p:cNvSpPr>
          <p:nvPr>
            <p:ph idx="1"/>
          </p:nvPr>
        </p:nvSpPr>
        <p:spPr>
          <a:xfrm>
            <a:off x="2915816" y="1129308"/>
            <a:ext cx="6101189" cy="4392488"/>
          </a:xfrm>
          <a:prstGeom prst="rect">
            <a:avLst/>
          </a:prstGeom>
        </p:spPr>
        <p:txBody>
          <a:bodyPr>
            <a:normAutofit fontScale="62500" lnSpcReduction="20000"/>
          </a:bodyPr>
          <a:lstStyle/>
          <a:p>
            <a:pPr>
              <a:lnSpc>
                <a:spcPct val="150000"/>
              </a:lnSpc>
            </a:pPr>
            <a:r>
              <a:rPr lang="fr-FR" sz="2400" u="sng" dirty="0">
                <a:hlinkClick r:id="rId3"/>
              </a:rPr>
              <a:t>GTD</a:t>
            </a:r>
            <a:r>
              <a:rPr lang="fr-FR" sz="2400" dirty="0">
                <a:solidFill>
                  <a:schemeClr val="tx2">
                    <a:lumMod val="75000"/>
                  </a:schemeClr>
                </a:solidFill>
              </a:rPr>
              <a:t> </a:t>
            </a:r>
            <a:r>
              <a:rPr lang="fr-FR" sz="2400" i="1" dirty="0" err="1" smtClean="0">
                <a:solidFill>
                  <a:schemeClr val="tx2">
                    <a:lumMod val="75000"/>
                  </a:schemeClr>
                </a:solidFill>
              </a:rPr>
              <a:t>Getting</a:t>
            </a:r>
            <a:r>
              <a:rPr lang="fr-FR" sz="2400" i="1" dirty="0" smtClean="0">
                <a:solidFill>
                  <a:schemeClr val="tx2">
                    <a:lumMod val="75000"/>
                  </a:schemeClr>
                </a:solidFill>
              </a:rPr>
              <a:t> </a:t>
            </a:r>
            <a:r>
              <a:rPr lang="fr-FR" sz="2400" i="1" dirty="0" err="1">
                <a:solidFill>
                  <a:schemeClr val="tx2">
                    <a:lumMod val="75000"/>
                  </a:schemeClr>
                </a:solidFill>
              </a:rPr>
              <a:t>Things</a:t>
            </a:r>
            <a:r>
              <a:rPr lang="fr-FR" sz="2400" i="1" dirty="0">
                <a:solidFill>
                  <a:schemeClr val="tx2">
                    <a:lumMod val="75000"/>
                  </a:schemeClr>
                </a:solidFill>
              </a:rPr>
              <a:t> </a:t>
            </a:r>
            <a:r>
              <a:rPr lang="fr-FR" sz="2400" i="1" dirty="0" err="1" smtClean="0">
                <a:solidFill>
                  <a:schemeClr val="tx2">
                    <a:lumMod val="75000"/>
                  </a:schemeClr>
                </a:solidFill>
              </a:rPr>
              <a:t>Done</a:t>
            </a:r>
            <a:r>
              <a:rPr lang="fr-FR" sz="2400" i="1" dirty="0" smtClean="0">
                <a:solidFill>
                  <a:schemeClr val="tx2">
                    <a:lumMod val="75000"/>
                  </a:schemeClr>
                </a:solidFill>
              </a:rPr>
              <a:t> :</a:t>
            </a:r>
            <a:r>
              <a:rPr lang="fr-FR" sz="2400" dirty="0" smtClean="0">
                <a:solidFill>
                  <a:schemeClr val="tx2">
                    <a:lumMod val="75000"/>
                  </a:schemeClr>
                </a:solidFill>
              </a:rPr>
              <a:t> </a:t>
            </a:r>
            <a:r>
              <a:rPr lang="fr-FR" sz="2400" dirty="0"/>
              <a:t>u</a:t>
            </a:r>
            <a:r>
              <a:rPr lang="fr-FR" sz="2400" dirty="0" smtClean="0"/>
              <a:t>n </a:t>
            </a:r>
            <a:r>
              <a:rPr lang="fr-FR" sz="2400" dirty="0"/>
              <a:t>processus </a:t>
            </a:r>
            <a:r>
              <a:rPr lang="fr-FR" sz="2400" dirty="0" smtClean="0"/>
              <a:t>structuré</a:t>
            </a:r>
          </a:p>
          <a:p>
            <a:pPr marL="857250" lvl="1" indent="-342900">
              <a:lnSpc>
                <a:spcPct val="120000"/>
              </a:lnSpc>
              <a:spcBef>
                <a:spcPts val="300"/>
              </a:spcBef>
              <a:buFont typeface="+mj-lt"/>
              <a:buAutoNum type="arabicPeriod"/>
            </a:pPr>
            <a:r>
              <a:rPr lang="fr-FR" sz="2200" i="1" dirty="0" smtClean="0"/>
              <a:t>Collecte</a:t>
            </a:r>
          </a:p>
          <a:p>
            <a:pPr marL="857250" lvl="1" indent="-342900">
              <a:lnSpc>
                <a:spcPct val="120000"/>
              </a:lnSpc>
              <a:spcBef>
                <a:spcPts val="300"/>
              </a:spcBef>
              <a:buFont typeface="+mj-lt"/>
              <a:buAutoNum type="arabicPeriod"/>
            </a:pPr>
            <a:r>
              <a:rPr lang="fr-FR" sz="2200" i="1" dirty="0" smtClean="0"/>
              <a:t>Clarification</a:t>
            </a:r>
            <a:endParaRPr lang="fr-FR" sz="2200" i="1" dirty="0"/>
          </a:p>
          <a:p>
            <a:pPr marL="857250" lvl="1" indent="-342900">
              <a:lnSpc>
                <a:spcPct val="120000"/>
              </a:lnSpc>
              <a:spcBef>
                <a:spcPts val="300"/>
              </a:spcBef>
              <a:buFont typeface="+mj-lt"/>
              <a:buAutoNum type="arabicPeriod"/>
            </a:pPr>
            <a:r>
              <a:rPr lang="fr-FR" sz="2200" i="1" dirty="0"/>
              <a:t>Organisation </a:t>
            </a:r>
          </a:p>
          <a:p>
            <a:pPr marL="857250" lvl="1" indent="-342900">
              <a:lnSpc>
                <a:spcPct val="120000"/>
              </a:lnSpc>
              <a:spcBef>
                <a:spcPts val="300"/>
              </a:spcBef>
              <a:buFont typeface="+mj-lt"/>
              <a:buAutoNum type="arabicPeriod"/>
            </a:pPr>
            <a:r>
              <a:rPr lang="fr-FR" sz="2200" i="1" dirty="0"/>
              <a:t>Revue </a:t>
            </a:r>
          </a:p>
          <a:p>
            <a:pPr marL="857250" lvl="1" indent="-342900">
              <a:lnSpc>
                <a:spcPct val="120000"/>
              </a:lnSpc>
              <a:spcBef>
                <a:spcPts val="300"/>
              </a:spcBef>
              <a:buFont typeface="+mj-lt"/>
              <a:buAutoNum type="arabicPeriod"/>
            </a:pPr>
            <a:r>
              <a:rPr lang="fr-FR" sz="2200" i="1" dirty="0" smtClean="0"/>
              <a:t>Action</a:t>
            </a:r>
            <a:endParaRPr lang="fr-FR" sz="2200" i="1" dirty="0"/>
          </a:p>
          <a:p>
            <a:pPr>
              <a:lnSpc>
                <a:spcPct val="150000"/>
              </a:lnSpc>
            </a:pPr>
            <a:r>
              <a:rPr lang="fr-FR" sz="2400" dirty="0" smtClean="0"/>
              <a:t>Une personne seule : </a:t>
            </a:r>
          </a:p>
          <a:p>
            <a:pPr marL="890588" lvl="1" defTabSz="890588">
              <a:lnSpc>
                <a:spcPct val="150000"/>
              </a:lnSpc>
            </a:pPr>
            <a:r>
              <a:rPr lang="fr-FR" sz="2000" dirty="0" smtClean="0">
                <a:solidFill>
                  <a:schemeClr val="tx2">
                    <a:lumMod val="75000"/>
                  </a:schemeClr>
                </a:solidFill>
              </a:rPr>
              <a:t>Agenda, post-it, écrire sur sa main..</a:t>
            </a:r>
            <a:endParaRPr lang="fr-FR" sz="1500" dirty="0" smtClean="0">
              <a:solidFill>
                <a:schemeClr val="tx2">
                  <a:lumMod val="75000"/>
                </a:schemeClr>
              </a:solidFill>
            </a:endParaRPr>
          </a:p>
          <a:p>
            <a:pPr>
              <a:lnSpc>
                <a:spcPct val="150000"/>
              </a:lnSpc>
            </a:pPr>
            <a:r>
              <a:rPr lang="fr-FR" sz="2400" dirty="0" smtClean="0"/>
              <a:t>Une équipe : </a:t>
            </a:r>
          </a:p>
          <a:p>
            <a:pPr marL="857250" lvl="1" indent="-342900">
              <a:lnSpc>
                <a:spcPct val="150000"/>
              </a:lnSpc>
            </a:pPr>
            <a:r>
              <a:rPr lang="fr-FR" sz="2100" dirty="0">
                <a:solidFill>
                  <a:schemeClr val="tx2">
                    <a:lumMod val="75000"/>
                  </a:schemeClr>
                </a:solidFill>
              </a:rPr>
              <a:t>Tableau partagé </a:t>
            </a:r>
          </a:p>
          <a:p>
            <a:pPr marL="1314450" lvl="2" indent="-457200">
              <a:buClr>
                <a:schemeClr val="tx1"/>
              </a:buClr>
              <a:buFont typeface="+mj-lt"/>
              <a:buAutoNum type="arabicPeriod"/>
            </a:pPr>
            <a:r>
              <a:rPr lang="fr-FR" dirty="0"/>
              <a:t>p</a:t>
            </a:r>
            <a:r>
              <a:rPr lang="fr-FR" dirty="0" smtClean="0"/>
              <a:t>our chaque objectif décidé</a:t>
            </a:r>
            <a:endParaRPr lang="fr-FR" dirty="0" smtClean="0">
              <a:solidFill>
                <a:srgbClr val="C00000"/>
              </a:solidFill>
            </a:endParaRPr>
          </a:p>
          <a:p>
            <a:pPr marL="1314450" lvl="2" indent="-457200">
              <a:buClr>
                <a:schemeClr val="tx1"/>
              </a:buClr>
              <a:buFont typeface="+mj-lt"/>
              <a:buAutoNum type="arabicPeriod"/>
            </a:pPr>
            <a:r>
              <a:rPr lang="fr-FR" dirty="0"/>
              <a:t>s</a:t>
            </a:r>
            <a:r>
              <a:rPr lang="fr-FR" dirty="0" smtClean="0"/>
              <a:t>a date de réalisation</a:t>
            </a:r>
          </a:p>
          <a:p>
            <a:pPr marL="1314450" lvl="2" indent="-457200">
              <a:buClr>
                <a:schemeClr val="tx1"/>
              </a:buClr>
              <a:buFont typeface="+mj-lt"/>
              <a:buAutoNum type="arabicPeriod"/>
            </a:pPr>
            <a:r>
              <a:rPr lang="fr-FR" dirty="0"/>
              <a:t>s</a:t>
            </a:r>
            <a:r>
              <a:rPr lang="fr-FR" dirty="0" smtClean="0"/>
              <a:t>on responsable</a:t>
            </a:r>
          </a:p>
          <a:p>
            <a:pPr marL="857250" lvl="2" indent="0">
              <a:buClr>
                <a:schemeClr val="tx1"/>
              </a:buClr>
              <a:buNone/>
            </a:pPr>
            <a:r>
              <a:rPr lang="fr-FR" dirty="0" smtClean="0">
                <a:solidFill>
                  <a:srgbClr val="C00000"/>
                </a:solidFill>
              </a:rPr>
              <a:t>.. et d’autres choses, selon les besoins : </a:t>
            </a:r>
            <a:r>
              <a:rPr lang="fr-FR" dirty="0" smtClean="0"/>
              <a:t>charge de travail, ressources à </a:t>
            </a:r>
            <a:r>
              <a:rPr lang="fr-FR" dirty="0"/>
              <a:t>prévoir, </a:t>
            </a:r>
            <a:r>
              <a:rPr lang="fr-FR" dirty="0" smtClean="0"/>
              <a:t>priorité/importance, méthode de </a:t>
            </a:r>
            <a:r>
              <a:rPr lang="fr-FR" dirty="0"/>
              <a:t>validation de chaque tâche, </a:t>
            </a:r>
            <a:r>
              <a:rPr lang="fr-FR" dirty="0" smtClean="0"/>
              <a:t>retard </a:t>
            </a:r>
            <a:r>
              <a:rPr lang="fr-FR" dirty="0"/>
              <a:t>ou non, % d’avancement, </a:t>
            </a:r>
            <a:r>
              <a:rPr lang="fr-FR" dirty="0" smtClean="0"/>
              <a:t>date de mise à jour…</a:t>
            </a:r>
            <a:endParaRPr lang="fr-FR" dirty="0">
              <a:solidFill>
                <a:srgbClr val="000000"/>
              </a:solidFill>
            </a:endParaRPr>
          </a:p>
        </p:txBody>
      </p:sp>
      <p:sp>
        <p:nvSpPr>
          <p:cNvPr id="6" name="Text Box 179"/>
          <p:cNvSpPr txBox="1">
            <a:spLocks noChangeArrowheads="1"/>
          </p:cNvSpPr>
          <p:nvPr/>
        </p:nvSpPr>
        <p:spPr bwMode="auto">
          <a:xfrm>
            <a:off x="5580112" y="5449788"/>
            <a:ext cx="3010756" cy="2616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200">
                <a:solidFill>
                  <a:schemeClr val="tx1"/>
                </a:solidFill>
                <a:latin typeface="Times New Roman" pitchFamily="18" charset="0"/>
              </a:defRPr>
            </a:lvl1pPr>
            <a:lvl2pPr marL="742950" indent="-285750" eaLnBrk="0" hangingPunct="0">
              <a:defRPr sz="2200">
                <a:solidFill>
                  <a:schemeClr val="tx1"/>
                </a:solidFill>
                <a:latin typeface="Times New Roman" pitchFamily="18" charset="0"/>
              </a:defRPr>
            </a:lvl2pPr>
            <a:lvl3pPr marL="1143000" indent="-228600" eaLnBrk="0" hangingPunct="0">
              <a:defRPr sz="2200">
                <a:solidFill>
                  <a:schemeClr val="tx1"/>
                </a:solidFill>
                <a:latin typeface="Times New Roman" pitchFamily="18" charset="0"/>
              </a:defRPr>
            </a:lvl3pPr>
            <a:lvl4pPr marL="1600200" indent="-228600" eaLnBrk="0" hangingPunct="0">
              <a:defRPr sz="2200">
                <a:solidFill>
                  <a:schemeClr val="tx1"/>
                </a:solidFill>
                <a:latin typeface="Times New Roman" pitchFamily="18" charset="0"/>
              </a:defRPr>
            </a:lvl4pPr>
            <a:lvl5pPr marL="2057400" indent="-228600" eaLnBrk="0" hangingPunct="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gn="r" eaLnBrk="1" hangingPunct="1">
              <a:spcBef>
                <a:spcPct val="50000"/>
              </a:spcBef>
            </a:pPr>
            <a:r>
              <a:rPr lang="fr-FR" sz="1100" dirty="0"/>
              <a:t>Image </a:t>
            </a:r>
            <a:r>
              <a:rPr lang="fr-FR" sz="1100" dirty="0" smtClean="0"/>
              <a:t>cc-by-sa : </a:t>
            </a:r>
            <a:r>
              <a:rPr lang="fr-FR" sz="1100" dirty="0">
                <a:hlinkClick r:id="rId4"/>
              </a:rPr>
              <a:t>Source</a:t>
            </a:r>
            <a:endParaRPr lang="fr-FR" sz="1100" dirty="0"/>
          </a:p>
        </p:txBody>
      </p:sp>
      <p:grpSp>
        <p:nvGrpSpPr>
          <p:cNvPr id="7" name="Groupe 6"/>
          <p:cNvGrpSpPr/>
          <p:nvPr/>
        </p:nvGrpSpPr>
        <p:grpSpPr>
          <a:xfrm>
            <a:off x="6090052" y="741447"/>
            <a:ext cx="3069893" cy="3805652"/>
            <a:chOff x="6090052" y="741447"/>
            <a:chExt cx="3069893" cy="3805652"/>
          </a:xfrm>
        </p:grpSpPr>
        <p:pic>
          <p:nvPicPr>
            <p:cNvPr id="1028" name="Picture 4" descr="File:Orga GTD.sv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0052" y="741447"/>
              <a:ext cx="3069893" cy="3805652"/>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6300192" y="3051809"/>
              <a:ext cx="360040" cy="237739"/>
            </a:xfrm>
            <a:prstGeom prst="rect">
              <a:avLst/>
            </a:prstGeom>
            <a:solidFill>
              <a:schemeClr val="bg1"/>
            </a:solidFill>
          </p:spPr>
          <p:txBody>
            <a:bodyPr wrap="square" lIns="36000" tIns="0" rIns="36000" bIns="144000" rtlCol="0">
              <a:spAutoFit/>
            </a:bodyPr>
            <a:lstStyle/>
            <a:p>
              <a:r>
                <a:rPr lang="fr-FR" sz="600" b="1" dirty="0" smtClean="0"/>
                <a:t>Planifier</a:t>
              </a:r>
              <a:endParaRPr lang="fr-FR" sz="600" b="1" dirty="0"/>
            </a:p>
          </p:txBody>
        </p:sp>
        <p:sp>
          <p:nvSpPr>
            <p:cNvPr id="9" name="ZoneTexte 8"/>
            <p:cNvSpPr txBox="1"/>
            <p:nvPr/>
          </p:nvSpPr>
          <p:spPr>
            <a:xfrm>
              <a:off x="7524328" y="4081636"/>
              <a:ext cx="360040" cy="184666"/>
            </a:xfrm>
            <a:prstGeom prst="rect">
              <a:avLst/>
            </a:prstGeom>
            <a:solidFill>
              <a:srgbClr val="EEEEEC"/>
            </a:solidFill>
          </p:spPr>
          <p:txBody>
            <a:bodyPr wrap="square" lIns="0" tIns="0" rIns="0" bIns="0" rtlCol="0">
              <a:spAutoFit/>
            </a:bodyPr>
            <a:lstStyle/>
            <a:p>
              <a:r>
                <a:rPr lang="fr-FR" sz="600" b="1" dirty="0" smtClean="0"/>
                <a:t>Action suivante</a:t>
              </a:r>
              <a:endParaRPr lang="fr-FR" sz="600" b="1" dirty="0"/>
            </a:p>
          </p:txBody>
        </p:sp>
      </p:grpSp>
      <p:sp>
        <p:nvSpPr>
          <p:cNvPr id="8" name="Espace réservé du numéro de diapositive 7"/>
          <p:cNvSpPr>
            <a:spLocks noGrp="1"/>
          </p:cNvSpPr>
          <p:nvPr>
            <p:ph type="sldNum" sz="quarter" idx="10"/>
          </p:nvPr>
        </p:nvSpPr>
        <p:spPr/>
        <p:txBody>
          <a:bodyPr/>
          <a:lstStyle/>
          <a:p>
            <a:pPr>
              <a:defRPr/>
            </a:pPr>
            <a:fld id="{7F07B8DE-9430-46E8-A38B-5DA0DE501445}" type="slidenum">
              <a:rPr lang="fr-FR" smtClean="0"/>
              <a:pPr>
                <a:defRPr/>
              </a:pPr>
              <a:t>43</a:t>
            </a:fld>
            <a:endParaRPr lang="fr-FR"/>
          </a:p>
        </p:txBody>
      </p:sp>
      <p:sp>
        <p:nvSpPr>
          <p:cNvPr id="11" name="ZoneTexte 10"/>
          <p:cNvSpPr txBox="1"/>
          <p:nvPr/>
        </p:nvSpPr>
        <p:spPr>
          <a:xfrm>
            <a:off x="288385" y="3907120"/>
            <a:ext cx="360040" cy="369332"/>
          </a:xfrm>
          <a:prstGeom prst="rect">
            <a:avLst/>
          </a:prstGeom>
          <a:noFill/>
        </p:spPr>
        <p:txBody>
          <a:bodyPr wrap="square" rtlCol="0">
            <a:spAutoFit/>
          </a:bodyPr>
          <a:lstStyle/>
          <a:p>
            <a:r>
              <a:rPr lang="fr-FR" b="1" dirty="0">
                <a:solidFill>
                  <a:srgbClr val="FFFF00"/>
                </a:solidFill>
                <a:sym typeface="Wingdings" panose="05000000000000000000" pitchFamily="2" charset="2"/>
              </a:rPr>
              <a:t></a:t>
            </a:r>
            <a:endParaRPr lang="fr-FR" b="1" dirty="0">
              <a:solidFill>
                <a:srgbClr val="FFFF00"/>
              </a:solidFill>
            </a:endParaRPr>
          </a:p>
        </p:txBody>
      </p:sp>
    </p:spTree>
    <p:extLst>
      <p:ext uri="{BB962C8B-B14F-4D97-AF65-F5344CB8AC3E}">
        <p14:creationId xmlns:p14="http://schemas.microsoft.com/office/powerpoint/2010/main" val="36301092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000"/>
                            </p:stCondLst>
                            <p:childTnLst>
                              <p:par>
                                <p:cTn id="13" presetID="1"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2339752" y="214294"/>
            <a:ext cx="6262883" cy="571500"/>
          </a:xfrm>
          <a:prstGeom prst="rect">
            <a:avLst/>
          </a:prstGeom>
        </p:spPr>
        <p:txBody>
          <a:bodyPr/>
          <a:lstStyle/>
          <a:p>
            <a:r>
              <a:rPr lang="fr-FR" sz="2800" b="1" dirty="0" err="1" smtClean="0"/>
              <a:t>Todo</a:t>
            </a:r>
            <a:r>
              <a:rPr lang="fr-FR" sz="2800" b="1" dirty="0" smtClean="0"/>
              <a:t> List prête à l’emploi</a:t>
            </a:r>
            <a:endParaRPr lang="fr-FR" sz="2800" b="1" dirty="0"/>
          </a:p>
        </p:txBody>
      </p:sp>
      <p:sp>
        <p:nvSpPr>
          <p:cNvPr id="5" name="Espace réservé du texte 4"/>
          <p:cNvSpPr>
            <a:spLocks noGrp="1"/>
          </p:cNvSpPr>
          <p:nvPr>
            <p:ph type="body" idx="4294967295"/>
          </p:nvPr>
        </p:nvSpPr>
        <p:spPr>
          <a:xfrm>
            <a:off x="1331640" y="4300644"/>
            <a:ext cx="7664064" cy="1365168"/>
          </a:xfrm>
          <a:prstGeom prst="rect">
            <a:avLst/>
          </a:prstGeom>
        </p:spPr>
        <p:txBody>
          <a:bodyPr>
            <a:normAutofit/>
          </a:bodyPr>
          <a:lstStyle/>
          <a:p>
            <a:pPr marL="0" indent="0">
              <a:buNone/>
            </a:pPr>
            <a:r>
              <a:rPr lang="fr-FR" sz="2000" dirty="0"/>
              <a:t>Document partagé </a:t>
            </a:r>
            <a:r>
              <a:rPr lang="fr-FR" sz="2000" dirty="0" smtClean="0"/>
              <a:t>= f</a:t>
            </a:r>
            <a:r>
              <a:rPr lang="fr-FR" sz="2000" baseline="0" dirty="0" smtClean="0"/>
              <a:t>onctions</a:t>
            </a:r>
            <a:r>
              <a:rPr lang="fr-FR" sz="2000" dirty="0" smtClean="0"/>
              <a:t> utiles</a:t>
            </a:r>
            <a:endParaRPr lang="fr-FR" sz="2000" dirty="0"/>
          </a:p>
          <a:p>
            <a:pPr lvl="1"/>
            <a:r>
              <a:rPr lang="fr-FR" sz="2000" dirty="0" smtClean="0"/>
              <a:t>Demander </a:t>
            </a:r>
            <a:r>
              <a:rPr lang="fr-FR" sz="2000" dirty="0"/>
              <a:t>la mise à jour par </a:t>
            </a:r>
            <a:r>
              <a:rPr lang="fr-FR" sz="2000" dirty="0" smtClean="0"/>
              <a:t>chacun </a:t>
            </a:r>
            <a:endParaRPr lang="fr-FR" sz="2000" dirty="0" smtClean="0">
              <a:solidFill>
                <a:srgbClr val="660033"/>
              </a:solidFill>
            </a:endParaRPr>
          </a:p>
          <a:p>
            <a:pPr lvl="1"/>
            <a:r>
              <a:rPr lang="fr-FR" sz="2000" dirty="0" smtClean="0"/>
              <a:t>Suivre les actualisations, commentaires, notifications..</a:t>
            </a:r>
            <a:endParaRPr lang="fr-FR" sz="2000" baseline="0" dirty="0" smtClean="0"/>
          </a:p>
        </p:txBody>
      </p:sp>
      <p:pic>
        <p:nvPicPr>
          <p:cNvPr id="4" name="Image 3" descr="Capture d’écran"/>
          <p:cNvPicPr>
            <a:picLocks noChangeAspect="1"/>
          </p:cNvPicPr>
          <p:nvPr/>
        </p:nvPicPr>
        <p:blipFill rotWithShape="1">
          <a:blip r:embed="rId3">
            <a:extLst>
              <a:ext uri="{28A0092B-C50C-407E-A947-70E740481C1C}">
                <a14:useLocalDpi xmlns:a14="http://schemas.microsoft.com/office/drawing/2010/main" val="0"/>
              </a:ext>
            </a:extLst>
          </a:blip>
          <a:srcRect t="11397"/>
          <a:stretch/>
        </p:blipFill>
        <p:spPr>
          <a:xfrm>
            <a:off x="292311" y="1489348"/>
            <a:ext cx="8703393" cy="2707791"/>
          </a:xfrm>
          <a:prstGeom prst="rect">
            <a:avLst/>
          </a:prstGeom>
        </p:spPr>
      </p:pic>
    </p:spTree>
    <p:extLst>
      <p:ext uri="{BB962C8B-B14F-4D97-AF65-F5344CB8AC3E}">
        <p14:creationId xmlns:p14="http://schemas.microsoft.com/office/powerpoint/2010/main" val="192687146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0"/>
          </p:nvPr>
        </p:nvSpPr>
        <p:spPr/>
        <p:txBody>
          <a:bodyPr/>
          <a:lstStyle/>
          <a:p>
            <a:pPr>
              <a:defRPr/>
            </a:pPr>
            <a:fld id="{7F07B8DE-9430-46E8-A38B-5DA0DE501445}" type="slidenum">
              <a:rPr lang="fr-FR" smtClean="0"/>
              <a:pPr>
                <a:defRPr/>
              </a:pPr>
              <a:t>45</a:t>
            </a:fld>
            <a:endParaRPr lang="fr-FR"/>
          </a:p>
        </p:txBody>
      </p:sp>
      <p:sp>
        <p:nvSpPr>
          <p:cNvPr id="8" name="ZoneTexte 7"/>
          <p:cNvSpPr txBox="1"/>
          <p:nvPr/>
        </p:nvSpPr>
        <p:spPr>
          <a:xfrm>
            <a:off x="288385" y="3907120"/>
            <a:ext cx="360040" cy="369332"/>
          </a:xfrm>
          <a:prstGeom prst="rect">
            <a:avLst/>
          </a:prstGeom>
          <a:noFill/>
        </p:spPr>
        <p:txBody>
          <a:bodyPr wrap="square" rtlCol="0">
            <a:spAutoFit/>
          </a:bodyPr>
          <a:lstStyle/>
          <a:p>
            <a:r>
              <a:rPr lang="fr-FR" b="1" dirty="0">
                <a:solidFill>
                  <a:srgbClr val="FFFF00"/>
                </a:solidFill>
                <a:sym typeface="Wingdings" panose="05000000000000000000" pitchFamily="2" charset="2"/>
              </a:rPr>
              <a:t></a:t>
            </a:r>
            <a:endParaRPr lang="fr-FR" b="1" dirty="0">
              <a:solidFill>
                <a:srgbClr val="FFFF00"/>
              </a:solidFill>
            </a:endParaRPr>
          </a:p>
        </p:txBody>
      </p:sp>
      <p:sp>
        <p:nvSpPr>
          <p:cNvPr id="9" name="ZoneTexte 8"/>
          <p:cNvSpPr txBox="1"/>
          <p:nvPr/>
        </p:nvSpPr>
        <p:spPr>
          <a:xfrm>
            <a:off x="278225" y="3551696"/>
            <a:ext cx="360040" cy="369332"/>
          </a:xfrm>
          <a:prstGeom prst="rect">
            <a:avLst/>
          </a:prstGeom>
          <a:noFill/>
        </p:spPr>
        <p:txBody>
          <a:bodyPr wrap="square" rtlCol="0">
            <a:spAutoFit/>
          </a:bodyPr>
          <a:lstStyle/>
          <a:p>
            <a:r>
              <a:rPr lang="fr-FR" b="1" dirty="0">
                <a:solidFill>
                  <a:srgbClr val="FFFF00"/>
                </a:solidFill>
                <a:sym typeface="Wingdings" panose="05000000000000000000" pitchFamily="2" charset="2"/>
              </a:rPr>
              <a:t></a:t>
            </a:r>
            <a:endParaRPr lang="fr-FR" b="1" dirty="0">
              <a:solidFill>
                <a:srgbClr val="FFFF00"/>
              </a:solidFill>
            </a:endParaRPr>
          </a:p>
        </p:txBody>
      </p:sp>
      <p:pic>
        <p:nvPicPr>
          <p:cNvPr id="10" name="Image 9" descr="Capture d’écran"/>
          <p:cNvPicPr>
            <a:picLocks noChangeAspect="1"/>
          </p:cNvPicPr>
          <p:nvPr/>
        </p:nvPicPr>
        <p:blipFill rotWithShape="1">
          <a:blip r:embed="rId2">
            <a:extLst>
              <a:ext uri="{28A0092B-C50C-407E-A947-70E740481C1C}">
                <a14:useLocalDpi xmlns:a14="http://schemas.microsoft.com/office/drawing/2010/main" val="0"/>
              </a:ext>
            </a:extLst>
          </a:blip>
          <a:srcRect t="11397"/>
          <a:stretch/>
        </p:blipFill>
        <p:spPr>
          <a:xfrm>
            <a:off x="3043152" y="4055533"/>
            <a:ext cx="4351696" cy="1353895"/>
          </a:xfrm>
          <a:prstGeom prst="rect">
            <a:avLst/>
          </a:prstGeom>
        </p:spPr>
      </p:pic>
      <p:pic>
        <p:nvPicPr>
          <p:cNvPr id="11" name="Image 10" descr="Capture d’écra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26696" y="1759565"/>
            <a:ext cx="2736304" cy="1976797"/>
          </a:xfrm>
          <a:prstGeom prst="rect">
            <a:avLst/>
          </a:prstGeom>
          <a:ln>
            <a:solidFill>
              <a:schemeClr val="accent1"/>
            </a:solidFill>
          </a:ln>
        </p:spPr>
      </p:pic>
      <p:pic>
        <p:nvPicPr>
          <p:cNvPr id="3" name="Image 2" descr="Capture d’écra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99792" y="121196"/>
            <a:ext cx="2812618" cy="2857500"/>
          </a:xfrm>
          <a:prstGeom prst="rect">
            <a:avLst/>
          </a:prstGeom>
        </p:spPr>
      </p:pic>
      <p:sp>
        <p:nvSpPr>
          <p:cNvPr id="13" name="ZoneTexte 12"/>
          <p:cNvSpPr txBox="1"/>
          <p:nvPr/>
        </p:nvSpPr>
        <p:spPr>
          <a:xfrm>
            <a:off x="278225" y="3187558"/>
            <a:ext cx="360040" cy="369332"/>
          </a:xfrm>
          <a:prstGeom prst="rect">
            <a:avLst/>
          </a:prstGeom>
          <a:noFill/>
        </p:spPr>
        <p:txBody>
          <a:bodyPr wrap="square" rtlCol="0">
            <a:spAutoFit/>
          </a:bodyPr>
          <a:lstStyle/>
          <a:p>
            <a:r>
              <a:rPr lang="fr-FR" b="1" dirty="0">
                <a:solidFill>
                  <a:srgbClr val="FFFF00"/>
                </a:solidFill>
                <a:sym typeface="Wingdings" panose="05000000000000000000" pitchFamily="2" charset="2"/>
              </a:rPr>
              <a:t></a:t>
            </a:r>
            <a:endParaRPr lang="fr-FR" b="1" dirty="0">
              <a:solidFill>
                <a:srgbClr val="FFFF00"/>
              </a:solidFill>
            </a:endParaRPr>
          </a:p>
        </p:txBody>
      </p:sp>
    </p:spTree>
    <p:extLst>
      <p:ext uri="{BB962C8B-B14F-4D97-AF65-F5344CB8AC3E}">
        <p14:creationId xmlns:p14="http://schemas.microsoft.com/office/powerpoint/2010/main" val="426948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Mise en œuvre</a:t>
            </a:r>
            <a:endParaRPr lang="fr-FR" dirty="0"/>
          </a:p>
        </p:txBody>
      </p:sp>
      <p:sp>
        <p:nvSpPr>
          <p:cNvPr id="4" name="Espace réservé du numéro de diapositive 3"/>
          <p:cNvSpPr>
            <a:spLocks noGrp="1"/>
          </p:cNvSpPr>
          <p:nvPr>
            <p:ph type="sldNum" sz="quarter" idx="10"/>
          </p:nvPr>
        </p:nvSpPr>
        <p:spPr/>
        <p:txBody>
          <a:bodyPr/>
          <a:lstStyle/>
          <a:p>
            <a:pPr>
              <a:defRPr/>
            </a:pPr>
            <a:fld id="{7F07B8DE-9430-46E8-A38B-5DA0DE501445}" type="slidenum">
              <a:rPr lang="fr-FR" smtClean="0"/>
              <a:pPr>
                <a:defRPr/>
              </a:pPr>
              <a:t>46</a:t>
            </a:fld>
            <a:endParaRPr lang="fr-FR"/>
          </a:p>
        </p:txBody>
      </p:sp>
      <p:pic>
        <p:nvPicPr>
          <p:cNvPr id="5"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39940" y="4796262"/>
            <a:ext cx="773365" cy="737678"/>
          </a:xfrm>
          <a:prstGeom prst="rect">
            <a:avLst/>
          </a:prstGeom>
          <a:ln>
            <a:noFill/>
          </a:ln>
          <a:effectLst>
            <a:outerShdw blurRad="190500" algn="tl" rotWithShape="0">
              <a:srgbClr val="000000">
                <a:alpha val="70000"/>
              </a:srgbClr>
            </a:outerShdw>
          </a:effectLst>
        </p:spPr>
      </p:pic>
      <p:sp>
        <p:nvSpPr>
          <p:cNvPr id="6" name="TextBox 4"/>
          <p:cNvSpPr txBox="1"/>
          <p:nvPr/>
        </p:nvSpPr>
        <p:spPr>
          <a:xfrm>
            <a:off x="4913306" y="4955223"/>
            <a:ext cx="2755026" cy="430887"/>
          </a:xfrm>
          <a:prstGeom prst="rect">
            <a:avLst/>
          </a:prstGeom>
          <a:noFill/>
        </p:spPr>
        <p:txBody>
          <a:bodyPr wrap="square" rtlCol="0">
            <a:spAutoFit/>
          </a:bodyPr>
          <a:lstStyle/>
          <a:p>
            <a:r>
              <a:rPr lang="fr-FR" sz="2200" dirty="0" smtClean="0">
                <a:solidFill>
                  <a:srgbClr val="8D42C6"/>
                </a:solidFill>
                <a:latin typeface="Calibri" panose="020F0502020204030204" pitchFamily="34" charset="0"/>
              </a:rPr>
              <a:t>Quiz sous cette vidéo</a:t>
            </a:r>
            <a:endParaRPr lang="fr-FR" sz="2200" dirty="0">
              <a:latin typeface="Calibri" panose="020F0502020204030204" pitchFamily="34" charset="0"/>
            </a:endParaRPr>
          </a:p>
        </p:txBody>
      </p:sp>
      <p:sp>
        <p:nvSpPr>
          <p:cNvPr id="7" name="Rectangle 6"/>
          <p:cNvSpPr/>
          <p:nvPr/>
        </p:nvSpPr>
        <p:spPr>
          <a:xfrm>
            <a:off x="2843808" y="1135490"/>
            <a:ext cx="5976664" cy="3477875"/>
          </a:xfrm>
          <a:prstGeom prst="rect">
            <a:avLst/>
          </a:prstGeom>
        </p:spPr>
        <p:txBody>
          <a:bodyPr wrap="square">
            <a:spAutoFit/>
          </a:bodyPr>
          <a:lstStyle/>
          <a:p>
            <a:r>
              <a:rPr lang="fr-FR" sz="2000" dirty="0">
                <a:solidFill>
                  <a:schemeClr val="bg2">
                    <a:lumMod val="25000"/>
                  </a:schemeClr>
                </a:solidFill>
              </a:rPr>
              <a:t>(suite du projet que vous avez défini au chap. 1)</a:t>
            </a:r>
          </a:p>
          <a:p>
            <a:endParaRPr lang="fr-FR" sz="2400" dirty="0" smtClean="0"/>
          </a:p>
          <a:p>
            <a:r>
              <a:rPr lang="fr-FR" sz="2800" dirty="0" smtClean="0"/>
              <a:t>Rédigez les principaux points de la fiche de définition</a:t>
            </a:r>
            <a:endParaRPr lang="fr-FR" sz="2800" dirty="0"/>
          </a:p>
          <a:p>
            <a:pPr marL="800100" lvl="2" indent="-342900">
              <a:buFont typeface="Arial" panose="020B0604020202020204" pitchFamily="34" charset="0"/>
              <a:buChar char="•"/>
            </a:pPr>
            <a:r>
              <a:rPr lang="fr-FR" sz="2000" dirty="0" smtClean="0"/>
              <a:t>Quelles parties importantes/secondaires ?</a:t>
            </a:r>
          </a:p>
          <a:p>
            <a:r>
              <a:rPr lang="fr-FR" sz="2800" dirty="0"/>
              <a:t>Rédigez </a:t>
            </a:r>
            <a:r>
              <a:rPr lang="fr-FR" sz="2800" dirty="0" smtClean="0"/>
              <a:t>la </a:t>
            </a:r>
            <a:r>
              <a:rPr lang="fr-FR" sz="2800" dirty="0" err="1" smtClean="0"/>
              <a:t>todo</a:t>
            </a:r>
            <a:r>
              <a:rPr lang="fr-FR" sz="2800" dirty="0" smtClean="0"/>
              <a:t> </a:t>
            </a:r>
            <a:r>
              <a:rPr lang="fr-FR" sz="2800" dirty="0" err="1" smtClean="0"/>
              <a:t>list</a:t>
            </a:r>
            <a:r>
              <a:rPr lang="fr-FR" sz="2800" dirty="0" smtClean="0"/>
              <a:t> à l’issue de la réunion de lancement</a:t>
            </a:r>
            <a:endParaRPr lang="fr-FR" sz="2800" dirty="0"/>
          </a:p>
          <a:p>
            <a:pPr marL="800100" lvl="2" indent="-342900">
              <a:buFont typeface="Arial" panose="020B0604020202020204" pitchFamily="34" charset="0"/>
              <a:buChar char="•"/>
            </a:pPr>
            <a:r>
              <a:rPr lang="fr-FR" sz="2000" dirty="0" smtClean="0"/>
              <a:t>Qui fait quoi, pour quand </a:t>
            </a:r>
            <a:r>
              <a:rPr lang="fr-FR" sz="2000" dirty="0"/>
              <a:t>?</a:t>
            </a:r>
          </a:p>
          <a:p>
            <a:endParaRPr lang="fr-FR" sz="2400" dirty="0">
              <a:latin typeface="+mn-lt"/>
            </a:endParaRPr>
          </a:p>
        </p:txBody>
      </p:sp>
    </p:spTree>
    <p:extLst>
      <p:ext uri="{BB962C8B-B14F-4D97-AF65-F5344CB8AC3E}">
        <p14:creationId xmlns:p14="http://schemas.microsoft.com/office/powerpoint/2010/main" val="3984566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fltVal val="0"/>
                                          </p:val>
                                        </p:tav>
                                        <p:tav tm="100000">
                                          <p:val>
                                            <p:strVal val="#ppt_w"/>
                                          </p:val>
                                        </p:tav>
                                      </p:tavLst>
                                    </p:anim>
                                    <p:anim calcmode="lin" valueType="num">
                                      <p:cBhvr>
                                        <p:cTn id="22" dur="1000" fill="hold"/>
                                        <p:tgtEl>
                                          <p:spTgt spid="5"/>
                                        </p:tgtEl>
                                        <p:attrNameLst>
                                          <p:attrName>ppt_h</p:attrName>
                                        </p:attrNameLst>
                                      </p:cBhvr>
                                      <p:tavLst>
                                        <p:tav tm="0">
                                          <p:val>
                                            <p:fltVal val="0"/>
                                          </p:val>
                                        </p:tav>
                                        <p:tav tm="100000">
                                          <p:val>
                                            <p:strVal val="#ppt_h"/>
                                          </p:val>
                                        </p:tav>
                                      </p:tavLst>
                                    </p:anim>
                                    <p:anim calcmode="lin" valueType="num">
                                      <p:cBhvr>
                                        <p:cTn id="23" dur="1000" fill="hold"/>
                                        <p:tgtEl>
                                          <p:spTgt spid="5"/>
                                        </p:tgtEl>
                                        <p:attrNameLst>
                                          <p:attrName>style.rotation</p:attrName>
                                        </p:attrNameLst>
                                      </p:cBhvr>
                                      <p:tavLst>
                                        <p:tav tm="0">
                                          <p:val>
                                            <p:fltVal val="90"/>
                                          </p:val>
                                        </p:tav>
                                        <p:tav tm="100000">
                                          <p:val>
                                            <p:fltVal val="0"/>
                                          </p:val>
                                        </p:tav>
                                      </p:tavLst>
                                    </p:anim>
                                    <p:animEffect transition="in" filter="fade">
                                      <p:cBhvr>
                                        <p:cTn id="24" dur="1000"/>
                                        <p:tgtEl>
                                          <p:spTgt spid="5"/>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1000" fill="hold"/>
                                        <p:tgtEl>
                                          <p:spTgt spid="6"/>
                                        </p:tgtEl>
                                        <p:attrNameLst>
                                          <p:attrName>ppt_w</p:attrName>
                                        </p:attrNameLst>
                                      </p:cBhvr>
                                      <p:tavLst>
                                        <p:tav tm="0">
                                          <p:val>
                                            <p:fltVal val="0"/>
                                          </p:val>
                                        </p:tav>
                                        <p:tav tm="100000">
                                          <p:val>
                                            <p:strVal val="#ppt_w"/>
                                          </p:val>
                                        </p:tav>
                                      </p:tavLst>
                                    </p:anim>
                                    <p:anim calcmode="lin" valueType="num">
                                      <p:cBhvr>
                                        <p:cTn id="28" dur="1000" fill="hold"/>
                                        <p:tgtEl>
                                          <p:spTgt spid="6"/>
                                        </p:tgtEl>
                                        <p:attrNameLst>
                                          <p:attrName>ppt_h</p:attrName>
                                        </p:attrNameLst>
                                      </p:cBhvr>
                                      <p:tavLst>
                                        <p:tav tm="0">
                                          <p:val>
                                            <p:fltVal val="0"/>
                                          </p:val>
                                        </p:tav>
                                        <p:tav tm="100000">
                                          <p:val>
                                            <p:strVal val="#ppt_h"/>
                                          </p:val>
                                        </p:tav>
                                      </p:tavLst>
                                    </p:anim>
                                    <p:anim calcmode="lin" valueType="num">
                                      <p:cBhvr>
                                        <p:cTn id="29" dur="1000" fill="hold"/>
                                        <p:tgtEl>
                                          <p:spTgt spid="6"/>
                                        </p:tgtEl>
                                        <p:attrNameLst>
                                          <p:attrName>style.rotation</p:attrName>
                                        </p:attrNameLst>
                                      </p:cBhvr>
                                      <p:tavLst>
                                        <p:tav tm="0">
                                          <p:val>
                                            <p:fltVal val="90"/>
                                          </p:val>
                                        </p:tav>
                                        <p:tav tm="100000">
                                          <p:val>
                                            <p:fltVal val="0"/>
                                          </p:val>
                                        </p:tav>
                                      </p:tavLst>
                                    </p:anim>
                                    <p:animEffect transition="in" filter="fade">
                                      <p:cBhvr>
                                        <p:cTn id="3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e 7"/>
          <p:cNvGrpSpPr/>
          <p:nvPr/>
        </p:nvGrpSpPr>
        <p:grpSpPr>
          <a:xfrm>
            <a:off x="2843760" y="985239"/>
            <a:ext cx="5677181" cy="3953673"/>
            <a:chOff x="2843760" y="985239"/>
            <a:chExt cx="5677181" cy="3953673"/>
          </a:xfrm>
        </p:grpSpPr>
        <p:sp>
          <p:nvSpPr>
            <p:cNvPr id="9" name="Forme libre 8"/>
            <p:cNvSpPr/>
            <p:nvPr/>
          </p:nvSpPr>
          <p:spPr>
            <a:xfrm>
              <a:off x="3739091" y="1165527"/>
              <a:ext cx="4673316" cy="609525"/>
            </a:xfrm>
            <a:custGeom>
              <a:avLst/>
              <a:gdLst>
                <a:gd name="connsiteX0" fmla="*/ 0 w 4673316"/>
                <a:gd name="connsiteY0" fmla="*/ 0 h 609525"/>
                <a:gd name="connsiteX1" fmla="*/ 4673316 w 4673316"/>
                <a:gd name="connsiteY1" fmla="*/ 0 h 609525"/>
                <a:gd name="connsiteX2" fmla="*/ 4673316 w 4673316"/>
                <a:gd name="connsiteY2" fmla="*/ 609525 h 609525"/>
                <a:gd name="connsiteX3" fmla="*/ 0 w 4673316"/>
                <a:gd name="connsiteY3" fmla="*/ 609525 h 609525"/>
                <a:gd name="connsiteX4" fmla="*/ 0 w 4673316"/>
                <a:gd name="connsiteY4" fmla="*/ 0 h 60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3316" h="609525">
                  <a:moveTo>
                    <a:pt x="0" y="0"/>
                  </a:moveTo>
                  <a:lnTo>
                    <a:pt x="4673316" y="0"/>
                  </a:lnTo>
                  <a:lnTo>
                    <a:pt x="4673316" y="609525"/>
                  </a:lnTo>
                  <a:lnTo>
                    <a:pt x="0" y="609525"/>
                  </a:lnTo>
                  <a:lnTo>
                    <a:pt x="0" y="0"/>
                  </a:lnTo>
                  <a:close/>
                </a:path>
              </a:pathLst>
            </a:custGeom>
            <a:solidFill>
              <a:schemeClr val="bg2">
                <a:lumMod val="90000"/>
                <a:alpha val="90000"/>
              </a:schemeClr>
            </a:solidFill>
          </p:spPr>
          <p:style>
            <a:lnRef idx="2">
              <a:schemeClr val="accent5">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81451" tIns="187452" rIns="481451" bIns="142240" numCol="1" spcCol="1270" anchor="t" anchorCtr="0">
              <a:noAutofit/>
            </a:bodyPr>
            <a:lstStyle/>
            <a:p>
              <a:pPr marL="228600" lvl="1" indent="-228600" algn="l" defTabSz="889000">
                <a:lnSpc>
                  <a:spcPct val="90000"/>
                </a:lnSpc>
                <a:spcBef>
                  <a:spcPct val="0"/>
                </a:spcBef>
                <a:spcAft>
                  <a:spcPct val="15000"/>
                </a:spcAft>
                <a:buChar char="••"/>
              </a:pPr>
              <a:r>
                <a:rPr lang="fr-FR" sz="2000" b="1" kern="1200" smtClean="0"/>
                <a:t>Fixer les objectifs d’un projet</a:t>
              </a:r>
              <a:endParaRPr lang="fr-FR" sz="2000" b="1" kern="1200"/>
            </a:p>
          </p:txBody>
        </p:sp>
        <p:sp>
          <p:nvSpPr>
            <p:cNvPr id="10" name="Forme libre 9"/>
            <p:cNvSpPr/>
            <p:nvPr/>
          </p:nvSpPr>
          <p:spPr>
            <a:xfrm>
              <a:off x="2927379" y="1032687"/>
              <a:ext cx="1339229" cy="265680"/>
            </a:xfrm>
            <a:custGeom>
              <a:avLst/>
              <a:gdLst>
                <a:gd name="connsiteX0" fmla="*/ 0 w 1339229"/>
                <a:gd name="connsiteY0" fmla="*/ 44281 h 265680"/>
                <a:gd name="connsiteX1" fmla="*/ 44281 w 1339229"/>
                <a:gd name="connsiteY1" fmla="*/ 0 h 265680"/>
                <a:gd name="connsiteX2" fmla="*/ 1294948 w 1339229"/>
                <a:gd name="connsiteY2" fmla="*/ 0 h 265680"/>
                <a:gd name="connsiteX3" fmla="*/ 1339229 w 1339229"/>
                <a:gd name="connsiteY3" fmla="*/ 44281 h 265680"/>
                <a:gd name="connsiteX4" fmla="*/ 1339229 w 1339229"/>
                <a:gd name="connsiteY4" fmla="*/ 221399 h 265680"/>
                <a:gd name="connsiteX5" fmla="*/ 1294948 w 1339229"/>
                <a:gd name="connsiteY5" fmla="*/ 265680 h 265680"/>
                <a:gd name="connsiteX6" fmla="*/ 44281 w 1339229"/>
                <a:gd name="connsiteY6" fmla="*/ 265680 h 265680"/>
                <a:gd name="connsiteX7" fmla="*/ 0 w 1339229"/>
                <a:gd name="connsiteY7" fmla="*/ 221399 h 265680"/>
                <a:gd name="connsiteX8" fmla="*/ 0 w 1339229"/>
                <a:gd name="connsiteY8" fmla="*/ 44281 h 265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9229" h="265680">
                  <a:moveTo>
                    <a:pt x="0" y="44281"/>
                  </a:moveTo>
                  <a:cubicBezTo>
                    <a:pt x="0" y="19825"/>
                    <a:pt x="19825" y="0"/>
                    <a:pt x="44281" y="0"/>
                  </a:cubicBezTo>
                  <a:lnTo>
                    <a:pt x="1294948" y="0"/>
                  </a:lnTo>
                  <a:cubicBezTo>
                    <a:pt x="1319404" y="0"/>
                    <a:pt x="1339229" y="19825"/>
                    <a:pt x="1339229" y="44281"/>
                  </a:cubicBezTo>
                  <a:lnTo>
                    <a:pt x="1339229" y="221399"/>
                  </a:lnTo>
                  <a:cubicBezTo>
                    <a:pt x="1339229" y="245855"/>
                    <a:pt x="1319404" y="265680"/>
                    <a:pt x="1294948" y="265680"/>
                  </a:cubicBezTo>
                  <a:lnTo>
                    <a:pt x="44281" y="265680"/>
                  </a:lnTo>
                  <a:cubicBezTo>
                    <a:pt x="19825" y="265680"/>
                    <a:pt x="0" y="245855"/>
                    <a:pt x="0" y="221399"/>
                  </a:cubicBezTo>
                  <a:lnTo>
                    <a:pt x="0" y="44281"/>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77100" tIns="12969" rIns="177100" bIns="12969" numCol="1" spcCol="1270" anchor="ctr" anchorCtr="0">
              <a:noAutofit/>
            </a:bodyPr>
            <a:lstStyle/>
            <a:p>
              <a:pPr lvl="0" algn="l" defTabSz="800100">
                <a:lnSpc>
                  <a:spcPct val="90000"/>
                </a:lnSpc>
                <a:spcBef>
                  <a:spcPct val="0"/>
                </a:spcBef>
                <a:spcAft>
                  <a:spcPct val="35000"/>
                </a:spcAft>
              </a:pPr>
              <a:r>
                <a:rPr lang="fr-FR" sz="1800" b="1" kern="1200" dirty="0" smtClean="0">
                  <a:effectLst>
                    <a:outerShdw blurRad="38100" dist="38100" dir="2700000" algn="tl">
                      <a:srgbClr val="000000">
                        <a:alpha val="43137"/>
                      </a:srgbClr>
                    </a:outerShdw>
                  </a:effectLst>
                </a:rPr>
                <a:t>Chapitre 1 </a:t>
              </a:r>
              <a:endParaRPr lang="fr-FR" sz="1800" b="1" kern="1200" dirty="0">
                <a:effectLst>
                  <a:outerShdw blurRad="38100" dist="38100" dir="2700000" algn="tl">
                    <a:srgbClr val="000000">
                      <a:alpha val="43137"/>
                    </a:srgbClr>
                  </a:outerShdw>
                </a:effectLst>
              </a:endParaRPr>
            </a:p>
          </p:txBody>
        </p:sp>
        <p:sp>
          <p:nvSpPr>
            <p:cNvPr id="11" name="Forme libre 10"/>
            <p:cNvSpPr/>
            <p:nvPr/>
          </p:nvSpPr>
          <p:spPr>
            <a:xfrm>
              <a:off x="3790393" y="1956492"/>
              <a:ext cx="4627473" cy="609525"/>
            </a:xfrm>
            <a:custGeom>
              <a:avLst/>
              <a:gdLst>
                <a:gd name="connsiteX0" fmla="*/ 0 w 4627473"/>
                <a:gd name="connsiteY0" fmla="*/ 0 h 609525"/>
                <a:gd name="connsiteX1" fmla="*/ 4627473 w 4627473"/>
                <a:gd name="connsiteY1" fmla="*/ 0 h 609525"/>
                <a:gd name="connsiteX2" fmla="*/ 4627473 w 4627473"/>
                <a:gd name="connsiteY2" fmla="*/ 609525 h 609525"/>
                <a:gd name="connsiteX3" fmla="*/ 0 w 4627473"/>
                <a:gd name="connsiteY3" fmla="*/ 609525 h 609525"/>
                <a:gd name="connsiteX4" fmla="*/ 0 w 4627473"/>
                <a:gd name="connsiteY4" fmla="*/ 0 h 60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7473" h="609525">
                  <a:moveTo>
                    <a:pt x="0" y="0"/>
                  </a:moveTo>
                  <a:lnTo>
                    <a:pt x="4627473" y="0"/>
                  </a:lnTo>
                  <a:lnTo>
                    <a:pt x="4627473" y="609525"/>
                  </a:lnTo>
                  <a:lnTo>
                    <a:pt x="0" y="609525"/>
                  </a:lnTo>
                  <a:lnTo>
                    <a:pt x="0" y="0"/>
                  </a:lnTo>
                  <a:close/>
                </a:path>
              </a:pathLst>
            </a:custGeom>
            <a:solidFill>
              <a:schemeClr val="bg2">
                <a:lumMod val="90000"/>
                <a:alpha val="90000"/>
              </a:schemeClr>
            </a:solidFill>
          </p:spPr>
          <p:style>
            <a:lnRef idx="2">
              <a:schemeClr val="accent5">
                <a:hueOff val="-2483469"/>
                <a:satOff val="9953"/>
                <a:lumOff val="2157"/>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81451" tIns="187452" rIns="481451" bIns="142240" numCol="1" spcCol="1270" anchor="t" anchorCtr="0">
              <a:noAutofit/>
            </a:bodyPr>
            <a:lstStyle/>
            <a:p>
              <a:pPr marL="228600" lvl="1" indent="-228600" algn="l" defTabSz="889000">
                <a:lnSpc>
                  <a:spcPct val="90000"/>
                </a:lnSpc>
                <a:spcBef>
                  <a:spcPct val="0"/>
                </a:spcBef>
                <a:spcAft>
                  <a:spcPct val="15000"/>
                </a:spcAft>
                <a:buChar char="••"/>
              </a:pPr>
              <a:r>
                <a:rPr lang="fr-FR" sz="2000" b="1" kern="1200" smtClean="0"/>
                <a:t>Organiser des réunions efficaces</a:t>
              </a:r>
              <a:endParaRPr lang="fr-FR" sz="2000" b="1" kern="1200"/>
            </a:p>
          </p:txBody>
        </p:sp>
        <p:sp>
          <p:nvSpPr>
            <p:cNvPr id="12" name="Forme libre 11"/>
            <p:cNvSpPr/>
            <p:nvPr/>
          </p:nvSpPr>
          <p:spPr>
            <a:xfrm>
              <a:off x="2927379" y="1823652"/>
              <a:ext cx="1339229" cy="265680"/>
            </a:xfrm>
            <a:custGeom>
              <a:avLst/>
              <a:gdLst>
                <a:gd name="connsiteX0" fmla="*/ 0 w 1339229"/>
                <a:gd name="connsiteY0" fmla="*/ 44281 h 265680"/>
                <a:gd name="connsiteX1" fmla="*/ 44281 w 1339229"/>
                <a:gd name="connsiteY1" fmla="*/ 0 h 265680"/>
                <a:gd name="connsiteX2" fmla="*/ 1294948 w 1339229"/>
                <a:gd name="connsiteY2" fmla="*/ 0 h 265680"/>
                <a:gd name="connsiteX3" fmla="*/ 1339229 w 1339229"/>
                <a:gd name="connsiteY3" fmla="*/ 44281 h 265680"/>
                <a:gd name="connsiteX4" fmla="*/ 1339229 w 1339229"/>
                <a:gd name="connsiteY4" fmla="*/ 221399 h 265680"/>
                <a:gd name="connsiteX5" fmla="*/ 1294948 w 1339229"/>
                <a:gd name="connsiteY5" fmla="*/ 265680 h 265680"/>
                <a:gd name="connsiteX6" fmla="*/ 44281 w 1339229"/>
                <a:gd name="connsiteY6" fmla="*/ 265680 h 265680"/>
                <a:gd name="connsiteX7" fmla="*/ 0 w 1339229"/>
                <a:gd name="connsiteY7" fmla="*/ 221399 h 265680"/>
                <a:gd name="connsiteX8" fmla="*/ 0 w 1339229"/>
                <a:gd name="connsiteY8" fmla="*/ 44281 h 265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9229" h="265680">
                  <a:moveTo>
                    <a:pt x="0" y="44281"/>
                  </a:moveTo>
                  <a:cubicBezTo>
                    <a:pt x="0" y="19825"/>
                    <a:pt x="19825" y="0"/>
                    <a:pt x="44281" y="0"/>
                  </a:cubicBezTo>
                  <a:lnTo>
                    <a:pt x="1294948" y="0"/>
                  </a:lnTo>
                  <a:cubicBezTo>
                    <a:pt x="1319404" y="0"/>
                    <a:pt x="1339229" y="19825"/>
                    <a:pt x="1339229" y="44281"/>
                  </a:cubicBezTo>
                  <a:lnTo>
                    <a:pt x="1339229" y="221399"/>
                  </a:lnTo>
                  <a:cubicBezTo>
                    <a:pt x="1339229" y="245855"/>
                    <a:pt x="1319404" y="265680"/>
                    <a:pt x="1294948" y="265680"/>
                  </a:cubicBezTo>
                  <a:lnTo>
                    <a:pt x="44281" y="265680"/>
                  </a:lnTo>
                  <a:cubicBezTo>
                    <a:pt x="19825" y="265680"/>
                    <a:pt x="0" y="245855"/>
                    <a:pt x="0" y="221399"/>
                  </a:cubicBezTo>
                  <a:lnTo>
                    <a:pt x="0" y="44281"/>
                  </a:lnTo>
                  <a:close/>
                </a:path>
              </a:pathLst>
            </a:custGeom>
          </p:spPr>
          <p:style>
            <a:lnRef idx="2">
              <a:schemeClr val="lt1">
                <a:hueOff val="0"/>
                <a:satOff val="0"/>
                <a:lumOff val="0"/>
                <a:alphaOff val="0"/>
              </a:schemeClr>
            </a:lnRef>
            <a:fillRef idx="1">
              <a:schemeClr val="accent5">
                <a:hueOff val="-2483469"/>
                <a:satOff val="9953"/>
                <a:lumOff val="2157"/>
                <a:alphaOff val="0"/>
              </a:schemeClr>
            </a:fillRef>
            <a:effectRef idx="0">
              <a:schemeClr val="accent5">
                <a:hueOff val="-2483469"/>
                <a:satOff val="9953"/>
                <a:lumOff val="2157"/>
                <a:alphaOff val="0"/>
              </a:schemeClr>
            </a:effectRef>
            <a:fontRef idx="minor">
              <a:schemeClr val="lt1"/>
            </a:fontRef>
          </p:style>
          <p:txBody>
            <a:bodyPr spcFirstLastPara="0" vert="horz" wrap="square" lIns="177100" tIns="12969" rIns="177100" bIns="12969" numCol="1" spcCol="1270" anchor="ctr" anchorCtr="0">
              <a:noAutofit/>
            </a:bodyPr>
            <a:lstStyle/>
            <a:p>
              <a:pPr lvl="0" algn="l" defTabSz="800100">
                <a:lnSpc>
                  <a:spcPct val="90000"/>
                </a:lnSpc>
                <a:spcBef>
                  <a:spcPct val="0"/>
                </a:spcBef>
                <a:spcAft>
                  <a:spcPct val="35000"/>
                </a:spcAft>
              </a:pPr>
              <a:r>
                <a:rPr lang="fr-FR" sz="1800" b="1" kern="1200" dirty="0" smtClean="0">
                  <a:effectLst>
                    <a:outerShdw blurRad="38100" dist="38100" dir="2700000" algn="tl">
                      <a:srgbClr val="000000">
                        <a:alpha val="43137"/>
                      </a:srgbClr>
                    </a:outerShdw>
                  </a:effectLst>
                </a:rPr>
                <a:t>Chapitre 2 </a:t>
              </a:r>
              <a:endParaRPr lang="fr-FR" sz="1800" b="1" kern="1200" dirty="0">
                <a:effectLst>
                  <a:outerShdw blurRad="38100" dist="38100" dir="2700000" algn="tl">
                    <a:srgbClr val="000000">
                      <a:alpha val="43137"/>
                    </a:srgbClr>
                  </a:outerShdw>
                </a:effectLst>
              </a:endParaRPr>
            </a:p>
          </p:txBody>
        </p:sp>
        <p:sp>
          <p:nvSpPr>
            <p:cNvPr id="13" name="Forme libre 12"/>
            <p:cNvSpPr/>
            <p:nvPr/>
          </p:nvSpPr>
          <p:spPr>
            <a:xfrm>
              <a:off x="3790393" y="2711958"/>
              <a:ext cx="4572263" cy="609525"/>
            </a:xfrm>
            <a:custGeom>
              <a:avLst/>
              <a:gdLst>
                <a:gd name="connsiteX0" fmla="*/ 0 w 4572263"/>
                <a:gd name="connsiteY0" fmla="*/ 0 h 609525"/>
                <a:gd name="connsiteX1" fmla="*/ 4572263 w 4572263"/>
                <a:gd name="connsiteY1" fmla="*/ 0 h 609525"/>
                <a:gd name="connsiteX2" fmla="*/ 4572263 w 4572263"/>
                <a:gd name="connsiteY2" fmla="*/ 609525 h 609525"/>
                <a:gd name="connsiteX3" fmla="*/ 0 w 4572263"/>
                <a:gd name="connsiteY3" fmla="*/ 609525 h 609525"/>
                <a:gd name="connsiteX4" fmla="*/ 0 w 4572263"/>
                <a:gd name="connsiteY4" fmla="*/ 0 h 60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263" h="609525">
                  <a:moveTo>
                    <a:pt x="0" y="0"/>
                  </a:moveTo>
                  <a:lnTo>
                    <a:pt x="4572263" y="0"/>
                  </a:lnTo>
                  <a:lnTo>
                    <a:pt x="4572263" y="609525"/>
                  </a:lnTo>
                  <a:lnTo>
                    <a:pt x="0" y="609525"/>
                  </a:lnTo>
                  <a:lnTo>
                    <a:pt x="0" y="0"/>
                  </a:lnTo>
                  <a:close/>
                </a:path>
              </a:pathLst>
            </a:custGeom>
            <a:solidFill>
              <a:schemeClr val="bg2">
                <a:lumMod val="90000"/>
                <a:alpha val="90000"/>
              </a:schemeClr>
            </a:solidFill>
          </p:spPr>
          <p:style>
            <a:lnRef idx="2">
              <a:schemeClr val="accent5">
                <a:hueOff val="-4966938"/>
                <a:satOff val="19906"/>
                <a:lumOff val="4314"/>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81451" tIns="187452" rIns="481451" bIns="142240" numCol="1" spcCol="1270" anchor="t" anchorCtr="0">
              <a:noAutofit/>
            </a:bodyPr>
            <a:lstStyle/>
            <a:p>
              <a:pPr marL="228600" lvl="1" indent="-228600" algn="l" defTabSz="889000">
                <a:lnSpc>
                  <a:spcPct val="90000"/>
                </a:lnSpc>
                <a:spcBef>
                  <a:spcPct val="0"/>
                </a:spcBef>
                <a:spcAft>
                  <a:spcPct val="15000"/>
                </a:spcAft>
                <a:buChar char="••"/>
              </a:pPr>
              <a:r>
                <a:rPr lang="fr-FR" sz="2000" b="1" kern="1200" smtClean="0"/>
                <a:t>Le compte-rendu</a:t>
              </a:r>
              <a:endParaRPr lang="fr-FR" sz="2000" b="1" kern="1200"/>
            </a:p>
          </p:txBody>
        </p:sp>
        <p:sp>
          <p:nvSpPr>
            <p:cNvPr id="14" name="Forme libre 13"/>
            <p:cNvSpPr/>
            <p:nvPr/>
          </p:nvSpPr>
          <p:spPr>
            <a:xfrm>
              <a:off x="2927379" y="2614617"/>
              <a:ext cx="1339229" cy="265680"/>
            </a:xfrm>
            <a:custGeom>
              <a:avLst/>
              <a:gdLst>
                <a:gd name="connsiteX0" fmla="*/ 0 w 1339229"/>
                <a:gd name="connsiteY0" fmla="*/ 44281 h 265680"/>
                <a:gd name="connsiteX1" fmla="*/ 44281 w 1339229"/>
                <a:gd name="connsiteY1" fmla="*/ 0 h 265680"/>
                <a:gd name="connsiteX2" fmla="*/ 1294948 w 1339229"/>
                <a:gd name="connsiteY2" fmla="*/ 0 h 265680"/>
                <a:gd name="connsiteX3" fmla="*/ 1339229 w 1339229"/>
                <a:gd name="connsiteY3" fmla="*/ 44281 h 265680"/>
                <a:gd name="connsiteX4" fmla="*/ 1339229 w 1339229"/>
                <a:gd name="connsiteY4" fmla="*/ 221399 h 265680"/>
                <a:gd name="connsiteX5" fmla="*/ 1294948 w 1339229"/>
                <a:gd name="connsiteY5" fmla="*/ 265680 h 265680"/>
                <a:gd name="connsiteX6" fmla="*/ 44281 w 1339229"/>
                <a:gd name="connsiteY6" fmla="*/ 265680 h 265680"/>
                <a:gd name="connsiteX7" fmla="*/ 0 w 1339229"/>
                <a:gd name="connsiteY7" fmla="*/ 221399 h 265680"/>
                <a:gd name="connsiteX8" fmla="*/ 0 w 1339229"/>
                <a:gd name="connsiteY8" fmla="*/ 44281 h 265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9229" h="265680">
                  <a:moveTo>
                    <a:pt x="0" y="44281"/>
                  </a:moveTo>
                  <a:cubicBezTo>
                    <a:pt x="0" y="19825"/>
                    <a:pt x="19825" y="0"/>
                    <a:pt x="44281" y="0"/>
                  </a:cubicBezTo>
                  <a:lnTo>
                    <a:pt x="1294948" y="0"/>
                  </a:lnTo>
                  <a:cubicBezTo>
                    <a:pt x="1319404" y="0"/>
                    <a:pt x="1339229" y="19825"/>
                    <a:pt x="1339229" y="44281"/>
                  </a:cubicBezTo>
                  <a:lnTo>
                    <a:pt x="1339229" y="221399"/>
                  </a:lnTo>
                  <a:cubicBezTo>
                    <a:pt x="1339229" y="245855"/>
                    <a:pt x="1319404" y="265680"/>
                    <a:pt x="1294948" y="265680"/>
                  </a:cubicBezTo>
                  <a:lnTo>
                    <a:pt x="44281" y="265680"/>
                  </a:lnTo>
                  <a:cubicBezTo>
                    <a:pt x="19825" y="265680"/>
                    <a:pt x="0" y="245855"/>
                    <a:pt x="0" y="221399"/>
                  </a:cubicBezTo>
                  <a:lnTo>
                    <a:pt x="0" y="44281"/>
                  </a:lnTo>
                  <a:close/>
                </a:path>
              </a:pathLst>
            </a:custGeom>
          </p:spPr>
          <p:style>
            <a:lnRef idx="2">
              <a:schemeClr val="lt1">
                <a:hueOff val="0"/>
                <a:satOff val="0"/>
                <a:lumOff val="0"/>
                <a:alphaOff val="0"/>
              </a:schemeClr>
            </a:lnRef>
            <a:fillRef idx="1">
              <a:schemeClr val="accent5">
                <a:hueOff val="-4966938"/>
                <a:satOff val="19906"/>
                <a:lumOff val="4314"/>
                <a:alphaOff val="0"/>
              </a:schemeClr>
            </a:fillRef>
            <a:effectRef idx="0">
              <a:schemeClr val="accent5">
                <a:hueOff val="-4966938"/>
                <a:satOff val="19906"/>
                <a:lumOff val="4314"/>
                <a:alphaOff val="0"/>
              </a:schemeClr>
            </a:effectRef>
            <a:fontRef idx="minor">
              <a:schemeClr val="lt1"/>
            </a:fontRef>
          </p:style>
          <p:txBody>
            <a:bodyPr spcFirstLastPara="0" vert="horz" wrap="square" lIns="177100" tIns="12969" rIns="177100" bIns="12969" numCol="1" spcCol="1270" anchor="ctr" anchorCtr="0">
              <a:noAutofit/>
            </a:bodyPr>
            <a:lstStyle/>
            <a:p>
              <a:pPr lvl="0" algn="l" defTabSz="800100">
                <a:lnSpc>
                  <a:spcPct val="90000"/>
                </a:lnSpc>
                <a:spcBef>
                  <a:spcPct val="0"/>
                </a:spcBef>
                <a:spcAft>
                  <a:spcPct val="35000"/>
                </a:spcAft>
              </a:pPr>
              <a:r>
                <a:rPr lang="fr-FR" sz="1800" b="1" kern="1200" dirty="0" smtClean="0">
                  <a:effectLst>
                    <a:outerShdw blurRad="38100" dist="38100" dir="2700000" algn="tl">
                      <a:srgbClr val="000000">
                        <a:alpha val="43137"/>
                      </a:srgbClr>
                    </a:outerShdw>
                  </a:effectLst>
                </a:rPr>
                <a:t>Chapitre 3</a:t>
              </a:r>
              <a:endParaRPr lang="fr-FR" sz="1800" b="1" kern="1200" dirty="0">
                <a:effectLst>
                  <a:outerShdw blurRad="38100" dist="38100" dir="2700000" algn="tl">
                    <a:srgbClr val="000000">
                      <a:alpha val="43137"/>
                    </a:srgbClr>
                  </a:outerShdw>
                </a:effectLst>
              </a:endParaRPr>
            </a:p>
          </p:txBody>
        </p:sp>
        <p:sp>
          <p:nvSpPr>
            <p:cNvPr id="15" name="Forme libre 14"/>
            <p:cNvSpPr/>
            <p:nvPr/>
          </p:nvSpPr>
          <p:spPr>
            <a:xfrm>
              <a:off x="3790393" y="3538422"/>
              <a:ext cx="4605389" cy="609525"/>
            </a:xfrm>
            <a:custGeom>
              <a:avLst/>
              <a:gdLst>
                <a:gd name="connsiteX0" fmla="*/ 0 w 4605389"/>
                <a:gd name="connsiteY0" fmla="*/ 0 h 609525"/>
                <a:gd name="connsiteX1" fmla="*/ 4605389 w 4605389"/>
                <a:gd name="connsiteY1" fmla="*/ 0 h 609525"/>
                <a:gd name="connsiteX2" fmla="*/ 4605389 w 4605389"/>
                <a:gd name="connsiteY2" fmla="*/ 609525 h 609525"/>
                <a:gd name="connsiteX3" fmla="*/ 0 w 4605389"/>
                <a:gd name="connsiteY3" fmla="*/ 609525 h 609525"/>
                <a:gd name="connsiteX4" fmla="*/ 0 w 4605389"/>
                <a:gd name="connsiteY4" fmla="*/ 0 h 60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05389" h="609525">
                  <a:moveTo>
                    <a:pt x="0" y="0"/>
                  </a:moveTo>
                  <a:lnTo>
                    <a:pt x="4605389" y="0"/>
                  </a:lnTo>
                  <a:lnTo>
                    <a:pt x="4605389" y="609525"/>
                  </a:lnTo>
                  <a:lnTo>
                    <a:pt x="0" y="609525"/>
                  </a:lnTo>
                  <a:lnTo>
                    <a:pt x="0" y="0"/>
                  </a:lnTo>
                  <a:close/>
                </a:path>
              </a:pathLst>
            </a:custGeom>
            <a:solidFill>
              <a:schemeClr val="bg2">
                <a:lumMod val="90000"/>
                <a:alpha val="90000"/>
              </a:schemeClr>
            </a:solidFill>
          </p:spPr>
          <p:style>
            <a:lnRef idx="2">
              <a:schemeClr val="accent5">
                <a:hueOff val="-7450407"/>
                <a:satOff val="29858"/>
                <a:lumOff val="6471"/>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81451" tIns="187452" rIns="481451" bIns="142240" numCol="1" spcCol="1270" anchor="t" anchorCtr="0">
              <a:noAutofit/>
            </a:bodyPr>
            <a:lstStyle/>
            <a:p>
              <a:pPr marL="228600" lvl="1" indent="-228600" algn="l" defTabSz="889000">
                <a:lnSpc>
                  <a:spcPct val="90000"/>
                </a:lnSpc>
                <a:spcBef>
                  <a:spcPct val="0"/>
                </a:spcBef>
                <a:spcAft>
                  <a:spcPct val="15000"/>
                </a:spcAft>
                <a:buChar char="••"/>
              </a:pPr>
              <a:r>
                <a:rPr lang="fr-FR" sz="2000" b="1" kern="1200" smtClean="0"/>
                <a:t>Gérer la phase de démarrage</a:t>
              </a:r>
              <a:endParaRPr lang="fr-FR" sz="2000" b="1" kern="1200"/>
            </a:p>
          </p:txBody>
        </p:sp>
        <p:sp>
          <p:nvSpPr>
            <p:cNvPr id="16" name="Forme libre 15"/>
            <p:cNvSpPr/>
            <p:nvPr/>
          </p:nvSpPr>
          <p:spPr>
            <a:xfrm>
              <a:off x="2927379" y="3405582"/>
              <a:ext cx="1339229" cy="265680"/>
            </a:xfrm>
            <a:custGeom>
              <a:avLst/>
              <a:gdLst>
                <a:gd name="connsiteX0" fmla="*/ 0 w 1339229"/>
                <a:gd name="connsiteY0" fmla="*/ 44281 h 265680"/>
                <a:gd name="connsiteX1" fmla="*/ 44281 w 1339229"/>
                <a:gd name="connsiteY1" fmla="*/ 0 h 265680"/>
                <a:gd name="connsiteX2" fmla="*/ 1294948 w 1339229"/>
                <a:gd name="connsiteY2" fmla="*/ 0 h 265680"/>
                <a:gd name="connsiteX3" fmla="*/ 1339229 w 1339229"/>
                <a:gd name="connsiteY3" fmla="*/ 44281 h 265680"/>
                <a:gd name="connsiteX4" fmla="*/ 1339229 w 1339229"/>
                <a:gd name="connsiteY4" fmla="*/ 221399 h 265680"/>
                <a:gd name="connsiteX5" fmla="*/ 1294948 w 1339229"/>
                <a:gd name="connsiteY5" fmla="*/ 265680 h 265680"/>
                <a:gd name="connsiteX6" fmla="*/ 44281 w 1339229"/>
                <a:gd name="connsiteY6" fmla="*/ 265680 h 265680"/>
                <a:gd name="connsiteX7" fmla="*/ 0 w 1339229"/>
                <a:gd name="connsiteY7" fmla="*/ 221399 h 265680"/>
                <a:gd name="connsiteX8" fmla="*/ 0 w 1339229"/>
                <a:gd name="connsiteY8" fmla="*/ 44281 h 265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9229" h="265680">
                  <a:moveTo>
                    <a:pt x="0" y="44281"/>
                  </a:moveTo>
                  <a:cubicBezTo>
                    <a:pt x="0" y="19825"/>
                    <a:pt x="19825" y="0"/>
                    <a:pt x="44281" y="0"/>
                  </a:cubicBezTo>
                  <a:lnTo>
                    <a:pt x="1294948" y="0"/>
                  </a:lnTo>
                  <a:cubicBezTo>
                    <a:pt x="1319404" y="0"/>
                    <a:pt x="1339229" y="19825"/>
                    <a:pt x="1339229" y="44281"/>
                  </a:cubicBezTo>
                  <a:lnTo>
                    <a:pt x="1339229" y="221399"/>
                  </a:lnTo>
                  <a:cubicBezTo>
                    <a:pt x="1339229" y="245855"/>
                    <a:pt x="1319404" y="265680"/>
                    <a:pt x="1294948" y="265680"/>
                  </a:cubicBezTo>
                  <a:lnTo>
                    <a:pt x="44281" y="265680"/>
                  </a:lnTo>
                  <a:cubicBezTo>
                    <a:pt x="19825" y="265680"/>
                    <a:pt x="0" y="245855"/>
                    <a:pt x="0" y="221399"/>
                  </a:cubicBezTo>
                  <a:lnTo>
                    <a:pt x="0" y="44281"/>
                  </a:lnTo>
                  <a:close/>
                </a:path>
              </a:pathLst>
            </a:custGeom>
          </p:spPr>
          <p:style>
            <a:lnRef idx="2">
              <a:schemeClr val="lt1">
                <a:hueOff val="0"/>
                <a:satOff val="0"/>
                <a:lumOff val="0"/>
                <a:alphaOff val="0"/>
              </a:schemeClr>
            </a:lnRef>
            <a:fillRef idx="1">
              <a:schemeClr val="accent5">
                <a:hueOff val="-7450407"/>
                <a:satOff val="29858"/>
                <a:lumOff val="6471"/>
                <a:alphaOff val="0"/>
              </a:schemeClr>
            </a:fillRef>
            <a:effectRef idx="0">
              <a:schemeClr val="accent5">
                <a:hueOff val="-7450407"/>
                <a:satOff val="29858"/>
                <a:lumOff val="6471"/>
                <a:alphaOff val="0"/>
              </a:schemeClr>
            </a:effectRef>
            <a:fontRef idx="minor">
              <a:schemeClr val="lt1"/>
            </a:fontRef>
          </p:style>
          <p:txBody>
            <a:bodyPr spcFirstLastPara="0" vert="horz" wrap="square" lIns="177100" tIns="12969" rIns="177100" bIns="12969" numCol="1" spcCol="1270" anchor="ctr" anchorCtr="0">
              <a:noAutofit/>
            </a:bodyPr>
            <a:lstStyle/>
            <a:p>
              <a:pPr lvl="0" algn="l" defTabSz="800100">
                <a:lnSpc>
                  <a:spcPct val="90000"/>
                </a:lnSpc>
                <a:spcBef>
                  <a:spcPct val="0"/>
                </a:spcBef>
                <a:spcAft>
                  <a:spcPct val="35000"/>
                </a:spcAft>
              </a:pPr>
              <a:r>
                <a:rPr lang="fr-FR" sz="1800" b="1" kern="1200" dirty="0" smtClean="0">
                  <a:effectLst>
                    <a:outerShdw blurRad="38100" dist="38100" dir="2700000" algn="tl">
                      <a:srgbClr val="000000">
                        <a:alpha val="43137"/>
                      </a:srgbClr>
                    </a:outerShdw>
                  </a:effectLst>
                </a:rPr>
                <a:t>Chapitre 4</a:t>
              </a:r>
              <a:endParaRPr lang="fr-FR" sz="1800" b="1" kern="1200" dirty="0">
                <a:effectLst>
                  <a:outerShdw blurRad="38100" dist="38100" dir="2700000" algn="tl">
                    <a:srgbClr val="000000">
                      <a:alpha val="43137"/>
                    </a:srgbClr>
                  </a:outerShdw>
                </a:effectLst>
              </a:endParaRPr>
            </a:p>
          </p:txBody>
        </p:sp>
        <p:sp>
          <p:nvSpPr>
            <p:cNvPr id="17" name="Forme libre 16"/>
            <p:cNvSpPr/>
            <p:nvPr/>
          </p:nvSpPr>
          <p:spPr>
            <a:xfrm>
              <a:off x="3790393" y="4329387"/>
              <a:ext cx="4641555" cy="609525"/>
            </a:xfrm>
            <a:custGeom>
              <a:avLst/>
              <a:gdLst>
                <a:gd name="connsiteX0" fmla="*/ 0 w 4641555"/>
                <a:gd name="connsiteY0" fmla="*/ 0 h 609525"/>
                <a:gd name="connsiteX1" fmla="*/ 4641555 w 4641555"/>
                <a:gd name="connsiteY1" fmla="*/ 0 h 609525"/>
                <a:gd name="connsiteX2" fmla="*/ 4641555 w 4641555"/>
                <a:gd name="connsiteY2" fmla="*/ 609525 h 609525"/>
                <a:gd name="connsiteX3" fmla="*/ 0 w 4641555"/>
                <a:gd name="connsiteY3" fmla="*/ 609525 h 609525"/>
                <a:gd name="connsiteX4" fmla="*/ 0 w 4641555"/>
                <a:gd name="connsiteY4" fmla="*/ 0 h 60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1555" h="609525">
                  <a:moveTo>
                    <a:pt x="0" y="0"/>
                  </a:moveTo>
                  <a:lnTo>
                    <a:pt x="4641555" y="0"/>
                  </a:lnTo>
                  <a:lnTo>
                    <a:pt x="4641555" y="609525"/>
                  </a:lnTo>
                  <a:lnTo>
                    <a:pt x="0" y="609525"/>
                  </a:lnTo>
                  <a:lnTo>
                    <a:pt x="0" y="0"/>
                  </a:lnTo>
                  <a:close/>
                </a:path>
              </a:pathLst>
            </a:custGeom>
            <a:solidFill>
              <a:schemeClr val="bg2">
                <a:lumMod val="90000"/>
                <a:alpha val="90000"/>
              </a:schemeClr>
            </a:solidFill>
          </p:spPr>
          <p:style>
            <a:lnRef idx="2">
              <a:schemeClr val="accent5">
                <a:hueOff val="-9933876"/>
                <a:satOff val="39811"/>
                <a:lumOff val="8628"/>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81451" tIns="187452" rIns="481451" bIns="142240" numCol="1" spcCol="1270" anchor="t" anchorCtr="0">
              <a:noAutofit/>
            </a:bodyPr>
            <a:lstStyle/>
            <a:p>
              <a:pPr marL="228600" lvl="1" indent="-228600" algn="l" defTabSz="889000">
                <a:lnSpc>
                  <a:spcPct val="90000"/>
                </a:lnSpc>
                <a:spcBef>
                  <a:spcPct val="0"/>
                </a:spcBef>
                <a:spcAft>
                  <a:spcPct val="15000"/>
                </a:spcAft>
                <a:buChar char="••"/>
              </a:pPr>
              <a:r>
                <a:rPr lang="fr-FR" sz="2000" b="1" kern="1200" smtClean="0"/>
                <a:t>Cycle de vie d’un projet</a:t>
              </a:r>
              <a:endParaRPr lang="fr-FR" sz="2000" b="1" kern="1200"/>
            </a:p>
          </p:txBody>
        </p:sp>
        <p:sp>
          <p:nvSpPr>
            <p:cNvPr id="18" name="Forme libre 17"/>
            <p:cNvSpPr/>
            <p:nvPr/>
          </p:nvSpPr>
          <p:spPr>
            <a:xfrm>
              <a:off x="2927379" y="4196547"/>
              <a:ext cx="1339229" cy="265680"/>
            </a:xfrm>
            <a:custGeom>
              <a:avLst/>
              <a:gdLst>
                <a:gd name="connsiteX0" fmla="*/ 0 w 1339229"/>
                <a:gd name="connsiteY0" fmla="*/ 44281 h 265680"/>
                <a:gd name="connsiteX1" fmla="*/ 44281 w 1339229"/>
                <a:gd name="connsiteY1" fmla="*/ 0 h 265680"/>
                <a:gd name="connsiteX2" fmla="*/ 1294948 w 1339229"/>
                <a:gd name="connsiteY2" fmla="*/ 0 h 265680"/>
                <a:gd name="connsiteX3" fmla="*/ 1339229 w 1339229"/>
                <a:gd name="connsiteY3" fmla="*/ 44281 h 265680"/>
                <a:gd name="connsiteX4" fmla="*/ 1339229 w 1339229"/>
                <a:gd name="connsiteY4" fmla="*/ 221399 h 265680"/>
                <a:gd name="connsiteX5" fmla="*/ 1294948 w 1339229"/>
                <a:gd name="connsiteY5" fmla="*/ 265680 h 265680"/>
                <a:gd name="connsiteX6" fmla="*/ 44281 w 1339229"/>
                <a:gd name="connsiteY6" fmla="*/ 265680 h 265680"/>
                <a:gd name="connsiteX7" fmla="*/ 0 w 1339229"/>
                <a:gd name="connsiteY7" fmla="*/ 221399 h 265680"/>
                <a:gd name="connsiteX8" fmla="*/ 0 w 1339229"/>
                <a:gd name="connsiteY8" fmla="*/ 44281 h 265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9229" h="265680">
                  <a:moveTo>
                    <a:pt x="0" y="44281"/>
                  </a:moveTo>
                  <a:cubicBezTo>
                    <a:pt x="0" y="19825"/>
                    <a:pt x="19825" y="0"/>
                    <a:pt x="44281" y="0"/>
                  </a:cubicBezTo>
                  <a:lnTo>
                    <a:pt x="1294948" y="0"/>
                  </a:lnTo>
                  <a:cubicBezTo>
                    <a:pt x="1319404" y="0"/>
                    <a:pt x="1339229" y="19825"/>
                    <a:pt x="1339229" y="44281"/>
                  </a:cubicBezTo>
                  <a:lnTo>
                    <a:pt x="1339229" y="221399"/>
                  </a:lnTo>
                  <a:cubicBezTo>
                    <a:pt x="1339229" y="245855"/>
                    <a:pt x="1319404" y="265680"/>
                    <a:pt x="1294948" y="265680"/>
                  </a:cubicBezTo>
                  <a:lnTo>
                    <a:pt x="44281" y="265680"/>
                  </a:lnTo>
                  <a:cubicBezTo>
                    <a:pt x="19825" y="265680"/>
                    <a:pt x="0" y="245855"/>
                    <a:pt x="0" y="221399"/>
                  </a:cubicBezTo>
                  <a:lnTo>
                    <a:pt x="0" y="44281"/>
                  </a:lnTo>
                  <a:close/>
                </a:path>
              </a:pathLst>
            </a:custGeom>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txBody>
            <a:bodyPr spcFirstLastPara="0" vert="horz" wrap="square" lIns="177100" tIns="12969" rIns="177100" bIns="12969" numCol="1" spcCol="1270" anchor="ctr" anchorCtr="0">
              <a:noAutofit/>
            </a:bodyPr>
            <a:lstStyle/>
            <a:p>
              <a:pPr lvl="0" algn="l" defTabSz="800100">
                <a:lnSpc>
                  <a:spcPct val="90000"/>
                </a:lnSpc>
                <a:spcBef>
                  <a:spcPct val="0"/>
                </a:spcBef>
                <a:spcAft>
                  <a:spcPct val="35000"/>
                </a:spcAft>
              </a:pPr>
              <a:r>
                <a:rPr lang="fr-FR" sz="1800" b="1" kern="1200" dirty="0" smtClean="0">
                  <a:effectLst>
                    <a:outerShdw blurRad="38100" dist="38100" dir="2700000" algn="tl">
                      <a:srgbClr val="000000">
                        <a:alpha val="43137"/>
                      </a:srgbClr>
                    </a:outerShdw>
                  </a:effectLst>
                </a:rPr>
                <a:t>Chapitre 5</a:t>
              </a:r>
              <a:endParaRPr lang="fr-FR" sz="1800" b="1" kern="1200" dirty="0">
                <a:effectLst>
                  <a:outerShdw blurRad="38100" dist="38100" dir="2700000" algn="tl">
                    <a:srgbClr val="000000">
                      <a:alpha val="43137"/>
                    </a:srgbClr>
                  </a:outerShdw>
                </a:effectLst>
              </a:endParaRPr>
            </a:p>
          </p:txBody>
        </p:sp>
        <p:sp>
          <p:nvSpPr>
            <p:cNvPr id="19" name="Rectangle 18"/>
            <p:cNvSpPr/>
            <p:nvPr/>
          </p:nvSpPr>
          <p:spPr>
            <a:xfrm>
              <a:off x="2843760" y="985239"/>
              <a:ext cx="5677181" cy="3211307"/>
            </a:xfrm>
            <a:prstGeom prst="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5" name="Espace réservé du numéro de diapositive 4"/>
          <p:cNvSpPr>
            <a:spLocks noGrp="1"/>
          </p:cNvSpPr>
          <p:nvPr>
            <p:ph type="sldNum" sz="quarter" idx="10"/>
          </p:nvPr>
        </p:nvSpPr>
        <p:spPr/>
        <p:txBody>
          <a:bodyPr/>
          <a:lstStyle/>
          <a:p>
            <a:pPr>
              <a:defRPr/>
            </a:pPr>
            <a:fld id="{7F07B8DE-9430-46E8-A38B-5DA0DE501445}" type="slidenum">
              <a:rPr lang="fr-FR" smtClean="0"/>
              <a:pPr>
                <a:defRPr/>
              </a:pPr>
              <a:t>47</a:t>
            </a:fld>
            <a:endParaRPr lang="fr-FR"/>
          </a:p>
        </p:txBody>
      </p:sp>
    </p:spTree>
    <p:extLst>
      <p:ext uri="{BB962C8B-B14F-4D97-AF65-F5344CB8AC3E}">
        <p14:creationId xmlns:p14="http://schemas.microsoft.com/office/powerpoint/2010/main" val="36469040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0"/>
          <p:cNvSpPr>
            <a:spLocks noGrp="1"/>
          </p:cNvSpPr>
          <p:nvPr>
            <p:ph type="title"/>
          </p:nvPr>
        </p:nvSpPr>
        <p:spPr>
          <a:xfrm>
            <a:off x="2686733" y="56230"/>
            <a:ext cx="6313582" cy="571500"/>
          </a:xfrm>
        </p:spPr>
        <p:txBody>
          <a:bodyPr/>
          <a:lstStyle/>
          <a:p>
            <a:r>
              <a:rPr lang="fr-FR" dirty="0" smtClean="0"/>
              <a:t>Outils basiques d’organisation</a:t>
            </a:r>
            <a:endParaRPr lang="fr-FR" dirty="0"/>
          </a:p>
        </p:txBody>
      </p:sp>
      <p:sp>
        <p:nvSpPr>
          <p:cNvPr id="15" name="Rectangle 3"/>
          <p:cNvSpPr txBox="1">
            <a:spLocks noChangeArrowheads="1"/>
          </p:cNvSpPr>
          <p:nvPr/>
        </p:nvSpPr>
        <p:spPr>
          <a:xfrm>
            <a:off x="2554224" y="627730"/>
            <a:ext cx="6578600" cy="601928"/>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2800" b="1" i="0" u="none" strike="noStrike" kern="0" cap="none" spc="0" normalizeH="0" baseline="0" noProof="0" dirty="0" smtClean="0">
                <a:ln>
                  <a:noFill/>
                </a:ln>
                <a:solidFill>
                  <a:schemeClr val="tx2">
                    <a:lumMod val="75000"/>
                  </a:schemeClr>
                </a:solidFill>
                <a:effectLst/>
                <a:uLnTx/>
                <a:uFillTx/>
                <a:latin typeface="Calibri" pitchFamily="34" charset="0"/>
                <a:ea typeface="+mj-ea"/>
                <a:cs typeface="+mj-cs"/>
              </a:rPr>
              <a:t>Chapitre</a:t>
            </a:r>
            <a:r>
              <a:rPr kumimoji="0" lang="fr-FR" sz="2800" b="1" i="0" u="none" strike="noStrike" kern="0" cap="none" spc="0" normalizeH="0" noProof="0" dirty="0" smtClean="0">
                <a:ln>
                  <a:noFill/>
                </a:ln>
                <a:solidFill>
                  <a:schemeClr val="tx2">
                    <a:lumMod val="75000"/>
                  </a:schemeClr>
                </a:solidFill>
                <a:effectLst/>
                <a:uLnTx/>
                <a:uFillTx/>
                <a:latin typeface="Calibri" pitchFamily="34" charset="0"/>
                <a:ea typeface="+mj-ea"/>
                <a:cs typeface="+mj-cs"/>
              </a:rPr>
              <a:t> </a:t>
            </a:r>
            <a:r>
              <a:rPr kumimoji="0" lang="fr-FR" sz="2800" b="1" i="0" u="none" strike="noStrike" kern="0" cap="none" spc="0" normalizeH="0" dirty="0" smtClean="0">
                <a:ln>
                  <a:noFill/>
                </a:ln>
                <a:solidFill>
                  <a:schemeClr val="tx2">
                    <a:lumMod val="75000"/>
                  </a:schemeClr>
                </a:solidFill>
                <a:effectLst/>
                <a:uLnTx/>
                <a:uFillTx/>
                <a:latin typeface="Calibri" pitchFamily="34" charset="0"/>
                <a:ea typeface="+mj-ea"/>
                <a:cs typeface="+mj-cs"/>
              </a:rPr>
              <a:t>5</a:t>
            </a:r>
            <a:endParaRPr kumimoji="0" lang="fr-FR" sz="2800" b="1" i="0" u="none" strike="noStrike" kern="0" cap="none" spc="0" normalizeH="0" baseline="0" noProof="0" dirty="0" smtClean="0">
              <a:ln>
                <a:noFill/>
              </a:ln>
              <a:solidFill>
                <a:schemeClr val="tx2">
                  <a:lumMod val="75000"/>
                </a:schemeClr>
              </a:solidFill>
              <a:effectLst/>
              <a:uLnTx/>
              <a:uFillTx/>
              <a:latin typeface="Calibri" pitchFamily="34" charset="0"/>
              <a:ea typeface="+mj-ea"/>
              <a:cs typeface="+mj-cs"/>
            </a:endParaRPr>
          </a:p>
        </p:txBody>
      </p:sp>
      <p:sp>
        <p:nvSpPr>
          <p:cNvPr id="16" name="ZoneTexte 15"/>
          <p:cNvSpPr txBox="1"/>
          <p:nvPr/>
        </p:nvSpPr>
        <p:spPr>
          <a:xfrm>
            <a:off x="2536464" y="4879828"/>
            <a:ext cx="6591300" cy="523220"/>
          </a:xfrm>
          <a:prstGeom prst="rect">
            <a:avLst/>
          </a:prstGeom>
          <a:noFill/>
        </p:spPr>
        <p:txBody>
          <a:bodyPr wrap="square" rtlCol="0">
            <a:spAutoFit/>
          </a:bodyPr>
          <a:lstStyle/>
          <a:p>
            <a:pPr algn="ctr"/>
            <a:r>
              <a:rPr lang="fr-FR" sz="2800" b="1" dirty="0" smtClean="0">
                <a:solidFill>
                  <a:schemeClr val="accent4"/>
                </a:solidFill>
                <a:latin typeface="Calibri" pitchFamily="34" charset="0"/>
                <a:cs typeface="Calibri" pitchFamily="34" charset="0"/>
              </a:rPr>
              <a:t>Cycle de vie d’un projet</a:t>
            </a:r>
            <a:endParaRPr lang="fr-FR" sz="2800" b="1" dirty="0">
              <a:solidFill>
                <a:schemeClr val="accent4"/>
              </a:solidFill>
              <a:latin typeface="Calibri" pitchFamily="34" charset="0"/>
              <a:cs typeface="Calibri" pitchFamily="34" charset="0"/>
            </a:endParaRPr>
          </a:p>
        </p:txBody>
      </p:sp>
      <p:sp>
        <p:nvSpPr>
          <p:cNvPr id="2" name="Espace réservé du numéro de diapositive 1"/>
          <p:cNvSpPr>
            <a:spLocks noGrp="1"/>
          </p:cNvSpPr>
          <p:nvPr>
            <p:ph type="sldNum" sz="quarter" idx="10"/>
          </p:nvPr>
        </p:nvSpPr>
        <p:spPr/>
        <p:txBody>
          <a:bodyPr/>
          <a:lstStyle/>
          <a:p>
            <a:pPr>
              <a:defRPr/>
            </a:pPr>
            <a:fld id="{7F07B8DE-9430-46E8-A38B-5DA0DE501445}" type="slidenum">
              <a:rPr lang="fr-FR" smtClean="0"/>
              <a:pPr>
                <a:defRPr/>
              </a:pPr>
              <a:t>48</a:t>
            </a:fld>
            <a:endParaRPr lang="fr-FR"/>
          </a:p>
        </p:txBody>
      </p:sp>
      <p:pic>
        <p:nvPicPr>
          <p:cNvPr id="6146" name="Picture 2" descr="http://upload.wikimedia.org/wikipedia/commons/1/19/SDLC_-_Software_Development_Life_Cycl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23928" y="1150950"/>
            <a:ext cx="3816424" cy="3837527"/>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179"/>
          <p:cNvSpPr txBox="1">
            <a:spLocks noChangeArrowheads="1"/>
          </p:cNvSpPr>
          <p:nvPr/>
        </p:nvSpPr>
        <p:spPr bwMode="auto">
          <a:xfrm>
            <a:off x="5398114" y="5455947"/>
            <a:ext cx="3170188" cy="246221"/>
          </a:xfrm>
          <a:prstGeom prst="rect">
            <a:avLst/>
          </a:prstGeom>
          <a:solidFill>
            <a:schemeClr val="bg1"/>
          </a:solidFill>
          <a:ln>
            <a:noFill/>
          </a:ln>
          <a:effectLst/>
          <a:extLst/>
        </p:spPr>
        <p:txBody>
          <a:bodyPr wrap="square">
            <a:spAutoFit/>
          </a:bodyPr>
          <a:lstStyle>
            <a:lvl1pPr eaLnBrk="0" hangingPunct="0">
              <a:defRPr sz="2200">
                <a:solidFill>
                  <a:schemeClr val="tx1"/>
                </a:solidFill>
                <a:latin typeface="Times New Roman" pitchFamily="18" charset="0"/>
              </a:defRPr>
            </a:lvl1pPr>
            <a:lvl2pPr marL="742950" indent="-285750" eaLnBrk="0" hangingPunct="0">
              <a:defRPr sz="2200">
                <a:solidFill>
                  <a:schemeClr val="tx1"/>
                </a:solidFill>
                <a:latin typeface="Times New Roman" pitchFamily="18" charset="0"/>
              </a:defRPr>
            </a:lvl2pPr>
            <a:lvl3pPr marL="1143000" indent="-228600" eaLnBrk="0" hangingPunct="0">
              <a:defRPr sz="2200">
                <a:solidFill>
                  <a:schemeClr val="tx1"/>
                </a:solidFill>
                <a:latin typeface="Times New Roman" pitchFamily="18" charset="0"/>
              </a:defRPr>
            </a:lvl3pPr>
            <a:lvl4pPr marL="1600200" indent="-228600" eaLnBrk="0" hangingPunct="0">
              <a:defRPr sz="2200">
                <a:solidFill>
                  <a:schemeClr val="tx1"/>
                </a:solidFill>
                <a:latin typeface="Times New Roman" pitchFamily="18" charset="0"/>
              </a:defRPr>
            </a:lvl4pPr>
            <a:lvl5pPr marL="2057400" indent="-228600" eaLnBrk="0" hangingPunct="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gn="r" eaLnBrk="1" hangingPunct="1">
              <a:spcBef>
                <a:spcPct val="50000"/>
              </a:spcBef>
            </a:pPr>
            <a:r>
              <a:rPr lang="fr-FR" sz="1000" dirty="0" smtClean="0">
                <a:solidFill>
                  <a:srgbClr val="000099"/>
                </a:solidFill>
              </a:rPr>
              <a:t>Image Wikimédia Commons cc-by : </a:t>
            </a:r>
            <a:r>
              <a:rPr lang="fr-FR" sz="1000" dirty="0">
                <a:solidFill>
                  <a:srgbClr val="000099"/>
                </a:solidFill>
                <a:hlinkClick r:id="rId4"/>
              </a:rPr>
              <a:t>Source</a:t>
            </a:r>
            <a:endParaRPr lang="fr-FR" sz="1000" dirty="0">
              <a:solidFill>
                <a:srgbClr val="000099"/>
              </a:solidFill>
            </a:endParaRPr>
          </a:p>
        </p:txBody>
      </p:sp>
    </p:spTree>
    <p:extLst>
      <p:ext uri="{BB962C8B-B14F-4D97-AF65-F5344CB8AC3E}">
        <p14:creationId xmlns:p14="http://schemas.microsoft.com/office/powerpoint/2010/main" val="1568502495"/>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e 13"/>
          <p:cNvGrpSpPr/>
          <p:nvPr/>
        </p:nvGrpSpPr>
        <p:grpSpPr>
          <a:xfrm>
            <a:off x="2814116" y="2663391"/>
            <a:ext cx="230545" cy="864096"/>
            <a:chOff x="2847" y="0"/>
            <a:chExt cx="230545" cy="864096"/>
          </a:xfrm>
        </p:grpSpPr>
        <p:sp>
          <p:nvSpPr>
            <p:cNvPr id="15" name="Rectangle à coins arrondis 14"/>
            <p:cNvSpPr/>
            <p:nvPr/>
          </p:nvSpPr>
          <p:spPr>
            <a:xfrm>
              <a:off x="2847" y="0"/>
              <a:ext cx="230545" cy="864096"/>
            </a:xfrm>
            <a:prstGeom prst="roundRect">
              <a:avLst>
                <a:gd name="adj" fmla="val 10000"/>
              </a:avLst>
            </a:prstGeom>
            <a:ln>
              <a:solidFill>
                <a:schemeClr val="tx1"/>
              </a:solidFill>
            </a:ln>
          </p:spPr>
          <p:style>
            <a:lnRef idx="0">
              <a:scrgbClr r="0" g="0" b="0"/>
            </a:lnRef>
            <a:fillRef idx="1">
              <a:schemeClr val="accent1">
                <a:tint val="40000"/>
                <a:hueOff val="0"/>
                <a:satOff val="0"/>
                <a:lumOff val="0"/>
                <a:alphaOff val="0"/>
              </a:schemeClr>
            </a:fillRef>
            <a:effectRef idx="2">
              <a:schemeClr val="accent1">
                <a:tint val="40000"/>
                <a:hueOff val="0"/>
                <a:satOff val="0"/>
                <a:lumOff val="0"/>
                <a:alphaOff val="0"/>
              </a:schemeClr>
            </a:effectRef>
            <a:fontRef idx="minor">
              <a:schemeClr val="dk1">
                <a:hueOff val="0"/>
                <a:satOff val="0"/>
                <a:lumOff val="0"/>
                <a:alphaOff val="0"/>
              </a:schemeClr>
            </a:fontRef>
          </p:style>
        </p:sp>
        <p:sp>
          <p:nvSpPr>
            <p:cNvPr id="16" name="Rectangle 15"/>
            <p:cNvSpPr/>
            <p:nvPr/>
          </p:nvSpPr>
          <p:spPr>
            <a:xfrm>
              <a:off x="2847" y="0"/>
              <a:ext cx="230545" cy="25922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fr-FR" sz="700" kern="1200" dirty="0" smtClean="0"/>
                <a:t>Jour 0</a:t>
              </a:r>
              <a:endParaRPr lang="fr-FR" sz="700" kern="1200" dirty="0"/>
            </a:p>
          </p:txBody>
        </p:sp>
      </p:grpSp>
      <p:sp>
        <p:nvSpPr>
          <p:cNvPr id="4" name="Titre 3"/>
          <p:cNvSpPr>
            <a:spLocks noGrp="1"/>
          </p:cNvSpPr>
          <p:nvPr>
            <p:ph type="title"/>
          </p:nvPr>
        </p:nvSpPr>
        <p:spPr/>
        <p:txBody>
          <a:bodyPr/>
          <a:lstStyle/>
          <a:p>
            <a:r>
              <a:rPr lang="fr-FR" dirty="0" smtClean="0"/>
              <a:t>Effet tunnel !</a:t>
            </a:r>
            <a:endParaRPr lang="fr-FR" dirty="0"/>
          </a:p>
        </p:txBody>
      </p:sp>
      <p:sp>
        <p:nvSpPr>
          <p:cNvPr id="74" name="Espace réservé du numéro de diapositive 73"/>
          <p:cNvSpPr>
            <a:spLocks noGrp="1"/>
          </p:cNvSpPr>
          <p:nvPr>
            <p:ph type="sldNum" sz="quarter" idx="10"/>
          </p:nvPr>
        </p:nvSpPr>
        <p:spPr/>
        <p:txBody>
          <a:bodyPr/>
          <a:lstStyle/>
          <a:p>
            <a:pPr>
              <a:defRPr/>
            </a:pPr>
            <a:fld id="{7F07B8DE-9430-46E8-A38B-5DA0DE501445}" type="slidenum">
              <a:rPr lang="fr-FR" smtClean="0"/>
              <a:pPr>
                <a:defRPr/>
              </a:pPr>
              <a:t>49</a:t>
            </a:fld>
            <a:endParaRPr lang="fr-FR"/>
          </a:p>
        </p:txBody>
      </p:sp>
      <p:graphicFrame>
        <p:nvGraphicFramePr>
          <p:cNvPr id="77" name="Diagramme 76"/>
          <p:cNvGraphicFramePr/>
          <p:nvPr>
            <p:extLst>
              <p:ext uri="{D42A27DB-BD31-4B8C-83A1-F6EECF244321}">
                <p14:modId xmlns:p14="http://schemas.microsoft.com/office/powerpoint/2010/main" val="3094006225"/>
              </p:ext>
            </p:extLst>
          </p:nvPr>
        </p:nvGraphicFramePr>
        <p:xfrm>
          <a:off x="3059832" y="2663391"/>
          <a:ext cx="5688632" cy="8640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6" descr="File:PDCA Cycle FR.sv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81508" y="3815519"/>
            <a:ext cx="1746676" cy="1058205"/>
          </a:xfrm>
          <a:prstGeom prst="rect">
            <a:avLst/>
          </a:prstGeom>
          <a:noFill/>
          <a:extLst>
            <a:ext uri="{909E8E84-426E-40DD-AFC4-6F175D3DCCD1}">
              <a14:hiddenFill xmlns:a14="http://schemas.microsoft.com/office/drawing/2010/main">
                <a:solidFill>
                  <a:srgbClr val="FFFFFF"/>
                </a:solidFill>
              </a14:hiddenFill>
            </a:ext>
          </a:extLst>
        </p:spPr>
      </p:pic>
      <p:sp>
        <p:nvSpPr>
          <p:cNvPr id="2" name="Étoile à 5 branches 1"/>
          <p:cNvSpPr/>
          <p:nvPr/>
        </p:nvSpPr>
        <p:spPr>
          <a:xfrm>
            <a:off x="8474968" y="3000278"/>
            <a:ext cx="288032" cy="288032"/>
          </a:xfrm>
          <a:prstGeom prst="star5">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grpSp>
        <p:nvGrpSpPr>
          <p:cNvPr id="8" name="Groupe 7"/>
          <p:cNvGrpSpPr/>
          <p:nvPr/>
        </p:nvGrpSpPr>
        <p:grpSpPr>
          <a:xfrm>
            <a:off x="8160457" y="1617856"/>
            <a:ext cx="925116" cy="1354926"/>
            <a:chOff x="7872425" y="1379917"/>
            <a:chExt cx="925116" cy="1354926"/>
          </a:xfrm>
        </p:grpSpPr>
        <p:sp>
          <p:nvSpPr>
            <p:cNvPr id="3" name="Flèche vers le bas 2"/>
            <p:cNvSpPr/>
            <p:nvPr/>
          </p:nvSpPr>
          <p:spPr>
            <a:xfrm>
              <a:off x="8262975" y="1798739"/>
              <a:ext cx="144016" cy="936104"/>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a:p>
          </p:txBody>
        </p:sp>
        <p:sp>
          <p:nvSpPr>
            <p:cNvPr id="6" name="Rectangle à coins arrondis 5"/>
            <p:cNvSpPr/>
            <p:nvPr/>
          </p:nvSpPr>
          <p:spPr>
            <a:xfrm>
              <a:off x="7872425" y="1379917"/>
              <a:ext cx="925116" cy="315849"/>
            </a:xfrm>
            <a:prstGeom prst="roundRect">
              <a:avLst/>
            </a:prstGeom>
            <a:solidFill>
              <a:srgbClr val="F2323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ln w="0"/>
                  <a:solidFill>
                    <a:schemeClr val="tx1"/>
                  </a:solidFill>
                  <a:effectLst>
                    <a:outerShdw blurRad="38100" dist="19050" dir="2700000" algn="tl" rotWithShape="0">
                      <a:schemeClr val="dk1">
                        <a:alpha val="40000"/>
                      </a:schemeClr>
                    </a:outerShdw>
                  </a:effectLst>
                </a:rPr>
                <a:t>SMART</a:t>
              </a:r>
              <a:endParaRPr lang="fr-FR" dirty="0">
                <a:ln w="0"/>
                <a:solidFill>
                  <a:schemeClr val="tx1"/>
                </a:solidFill>
                <a:effectLst>
                  <a:outerShdw blurRad="38100" dist="19050" dir="2700000" algn="tl" rotWithShape="0">
                    <a:schemeClr val="dk1">
                      <a:alpha val="40000"/>
                    </a:schemeClr>
                  </a:outerShdw>
                </a:effectLst>
              </a:endParaRPr>
            </a:p>
          </p:txBody>
        </p:sp>
      </p:grpSp>
      <p:sp>
        <p:nvSpPr>
          <p:cNvPr id="7" name="Flèche droite 6"/>
          <p:cNvSpPr/>
          <p:nvPr/>
        </p:nvSpPr>
        <p:spPr>
          <a:xfrm>
            <a:off x="2915816" y="3056527"/>
            <a:ext cx="5523922" cy="1588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Picture 2" descr="File:SWOT grapheFL.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958423" y="991461"/>
            <a:ext cx="1368152" cy="1354584"/>
          </a:xfrm>
          <a:prstGeom prst="rect">
            <a:avLst/>
          </a:prstGeom>
          <a:noFill/>
          <a:extLst>
            <a:ext uri="{909E8E84-426E-40DD-AFC4-6F175D3DCCD1}">
              <a14:hiddenFill xmlns:a14="http://schemas.microsoft.com/office/drawing/2010/main">
                <a:solidFill>
                  <a:srgbClr val="FFFFFF"/>
                </a:solidFill>
              </a14:hiddenFill>
            </a:ext>
          </a:extLst>
        </p:spPr>
      </p:pic>
      <p:sp>
        <p:nvSpPr>
          <p:cNvPr id="11" name="Flèche à angle droit 10"/>
          <p:cNvSpPr/>
          <p:nvPr/>
        </p:nvSpPr>
        <p:spPr>
          <a:xfrm flipH="1" flipV="1">
            <a:off x="2740022" y="1617856"/>
            <a:ext cx="1120824" cy="906558"/>
          </a:xfrm>
          <a:prstGeom prst="bentUpArrow">
            <a:avLst>
              <a:gd name="adj1" fmla="val 9870"/>
              <a:gd name="adj2" fmla="val 16805"/>
              <a:gd name="adj3" fmla="val 25000"/>
            </a:avLst>
          </a:prstGeom>
          <a:solidFill>
            <a:srgbClr val="4BAC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1" name="Groupe 20"/>
          <p:cNvGrpSpPr/>
          <p:nvPr/>
        </p:nvGrpSpPr>
        <p:grpSpPr>
          <a:xfrm>
            <a:off x="3087754" y="3023596"/>
            <a:ext cx="5072704" cy="264714"/>
            <a:chOff x="3087753" y="2785657"/>
            <a:chExt cx="5365567" cy="245257"/>
          </a:xfrm>
        </p:grpSpPr>
        <p:grpSp>
          <p:nvGrpSpPr>
            <p:cNvPr id="20" name="Groupe 19"/>
            <p:cNvGrpSpPr/>
            <p:nvPr/>
          </p:nvGrpSpPr>
          <p:grpSpPr>
            <a:xfrm>
              <a:off x="3087753" y="2785657"/>
              <a:ext cx="5300671" cy="245257"/>
              <a:chOff x="3087753" y="2785657"/>
              <a:chExt cx="5300671" cy="245257"/>
            </a:xfrm>
          </p:grpSpPr>
          <p:sp>
            <p:nvSpPr>
              <p:cNvPr id="17" name="Organigramme : Processus 16"/>
              <p:cNvSpPr/>
              <p:nvPr/>
            </p:nvSpPr>
            <p:spPr>
              <a:xfrm>
                <a:off x="3169221" y="2785657"/>
                <a:ext cx="5219203" cy="245257"/>
              </a:xfrm>
              <a:prstGeom prst="flowChartProces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9" name="Ellipse 18"/>
              <p:cNvSpPr/>
              <p:nvPr/>
            </p:nvSpPr>
            <p:spPr>
              <a:xfrm>
                <a:off x="3087753" y="2788768"/>
                <a:ext cx="144619" cy="24214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grpSp>
        <p:sp>
          <p:nvSpPr>
            <p:cNvPr id="23" name="Ellipse 22"/>
            <p:cNvSpPr/>
            <p:nvPr/>
          </p:nvSpPr>
          <p:spPr>
            <a:xfrm>
              <a:off x="8308701" y="2785657"/>
              <a:ext cx="144619" cy="24214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grpSp>
      <p:sp>
        <p:nvSpPr>
          <p:cNvPr id="22" name="ZoneTexte 21"/>
          <p:cNvSpPr txBox="1"/>
          <p:nvPr/>
        </p:nvSpPr>
        <p:spPr>
          <a:xfrm>
            <a:off x="6670655" y="4259084"/>
            <a:ext cx="2414918" cy="646331"/>
          </a:xfrm>
          <a:prstGeom prst="rect">
            <a:avLst/>
          </a:prstGeom>
          <a:noFill/>
        </p:spPr>
        <p:txBody>
          <a:bodyPr wrap="square" rtlCol="0">
            <a:spAutoFit/>
          </a:bodyPr>
          <a:lstStyle/>
          <a:p>
            <a:r>
              <a:rPr lang="fr-FR" dirty="0">
                <a:sym typeface="Wingdings" panose="05000000000000000000" pitchFamily="2" charset="2"/>
              </a:rPr>
              <a:t></a:t>
            </a:r>
            <a:r>
              <a:rPr lang="fr-FR" dirty="0"/>
              <a:t> Mauvaises </a:t>
            </a:r>
            <a:r>
              <a:rPr lang="fr-FR" dirty="0" smtClean="0"/>
              <a:t>surprises garanties…</a:t>
            </a:r>
            <a:endParaRPr lang="fr-FR" dirty="0"/>
          </a:p>
        </p:txBody>
      </p:sp>
      <p:sp>
        <p:nvSpPr>
          <p:cNvPr id="26" name="ZoneTexte 25"/>
          <p:cNvSpPr txBox="1"/>
          <p:nvPr/>
        </p:nvSpPr>
        <p:spPr>
          <a:xfrm>
            <a:off x="5435766" y="889040"/>
            <a:ext cx="2838714" cy="923330"/>
          </a:xfrm>
          <a:prstGeom prst="rect">
            <a:avLst/>
          </a:prstGeom>
          <a:noFill/>
        </p:spPr>
        <p:txBody>
          <a:bodyPr wrap="square" rtlCol="0">
            <a:spAutoFit/>
          </a:bodyPr>
          <a:lstStyle/>
          <a:p>
            <a:r>
              <a:rPr lang="fr-FR" dirty="0" smtClean="0"/>
              <a:t>Pas </a:t>
            </a:r>
            <a:r>
              <a:rPr lang="fr-FR" dirty="0"/>
              <a:t>de visibilité : impossible de connaître l’état d’avancement </a:t>
            </a:r>
            <a:r>
              <a:rPr lang="fr-FR" dirty="0" smtClean="0"/>
              <a:t>du projet</a:t>
            </a:r>
          </a:p>
        </p:txBody>
      </p:sp>
      <p:sp>
        <p:nvSpPr>
          <p:cNvPr id="27" name="ZoneTexte 26"/>
          <p:cNvSpPr txBox="1"/>
          <p:nvPr/>
        </p:nvSpPr>
        <p:spPr>
          <a:xfrm>
            <a:off x="5519434" y="2048651"/>
            <a:ext cx="2838714" cy="369332"/>
          </a:xfrm>
          <a:prstGeom prst="rect">
            <a:avLst/>
          </a:prstGeom>
          <a:noFill/>
        </p:spPr>
        <p:txBody>
          <a:bodyPr wrap="square" rtlCol="0">
            <a:spAutoFit/>
          </a:bodyPr>
          <a:lstStyle/>
          <a:p>
            <a:r>
              <a:rPr lang="fr-FR" dirty="0" smtClean="0"/>
              <a:t>Désintérêt, oubli..</a:t>
            </a:r>
            <a:endParaRPr lang="fr-FR" dirty="0"/>
          </a:p>
        </p:txBody>
      </p:sp>
      <p:sp>
        <p:nvSpPr>
          <p:cNvPr id="28" name="ZoneTexte 27"/>
          <p:cNvSpPr txBox="1"/>
          <p:nvPr/>
        </p:nvSpPr>
        <p:spPr>
          <a:xfrm>
            <a:off x="5148064" y="5082248"/>
            <a:ext cx="1909721" cy="523220"/>
          </a:xfrm>
          <a:prstGeom prst="rect">
            <a:avLst/>
          </a:prstGeom>
          <a:noFill/>
        </p:spPr>
        <p:txBody>
          <a:bodyPr wrap="square" rtlCol="0">
            <a:spAutoFit/>
          </a:bodyPr>
          <a:lstStyle/>
          <a:p>
            <a:r>
              <a:rPr lang="fr-FR" sz="2800" dirty="0" smtClean="0">
                <a:solidFill>
                  <a:srgbClr val="6F471B"/>
                </a:solidFill>
              </a:rPr>
              <a:t>Que faire ?</a:t>
            </a:r>
            <a:endParaRPr lang="fr-FR" sz="2800" dirty="0">
              <a:solidFill>
                <a:srgbClr val="6F471B"/>
              </a:solidFill>
            </a:endParaRPr>
          </a:p>
        </p:txBody>
      </p:sp>
      <p:sp>
        <p:nvSpPr>
          <p:cNvPr id="25" name="ZoneTexte 24"/>
          <p:cNvSpPr txBox="1"/>
          <p:nvPr/>
        </p:nvSpPr>
        <p:spPr>
          <a:xfrm>
            <a:off x="2713078" y="3815383"/>
            <a:ext cx="1684018" cy="923330"/>
          </a:xfrm>
          <a:prstGeom prst="rect">
            <a:avLst/>
          </a:prstGeom>
          <a:noFill/>
        </p:spPr>
        <p:txBody>
          <a:bodyPr wrap="square" rtlCol="0">
            <a:spAutoFit/>
          </a:bodyPr>
          <a:lstStyle/>
          <a:p>
            <a:r>
              <a:rPr lang="fr-FR" dirty="0" smtClean="0">
                <a:sym typeface="Wingdings" panose="05000000000000000000" pitchFamily="2" charset="2"/>
              </a:rPr>
              <a:t>Faut-il</a:t>
            </a:r>
            <a:r>
              <a:rPr lang="fr-FR" dirty="0" smtClean="0"/>
              <a:t> attendre </a:t>
            </a:r>
            <a:r>
              <a:rPr lang="fr-FR" dirty="0"/>
              <a:t>que le travail soit </a:t>
            </a:r>
            <a:r>
              <a:rPr lang="fr-FR" dirty="0" smtClean="0"/>
              <a:t>terminé  ?</a:t>
            </a:r>
            <a:endParaRPr lang="fr-FR" dirty="0"/>
          </a:p>
        </p:txBody>
      </p:sp>
      <p:sp>
        <p:nvSpPr>
          <p:cNvPr id="29" name="ZoneTexte 28"/>
          <p:cNvSpPr txBox="1"/>
          <p:nvPr/>
        </p:nvSpPr>
        <p:spPr>
          <a:xfrm>
            <a:off x="278225" y="3238219"/>
            <a:ext cx="360040" cy="369332"/>
          </a:xfrm>
          <a:prstGeom prst="rect">
            <a:avLst/>
          </a:prstGeom>
          <a:noFill/>
        </p:spPr>
        <p:txBody>
          <a:bodyPr wrap="square" rtlCol="0">
            <a:spAutoFit/>
          </a:bodyPr>
          <a:lstStyle/>
          <a:p>
            <a:r>
              <a:rPr lang="fr-FR" b="1" dirty="0">
                <a:solidFill>
                  <a:schemeClr val="accent1">
                    <a:lumMod val="60000"/>
                    <a:lumOff val="40000"/>
                  </a:schemeClr>
                </a:solidFill>
                <a:sym typeface="Wingdings" panose="05000000000000000000" pitchFamily="2" charset="2"/>
              </a:rPr>
              <a:t></a:t>
            </a:r>
            <a:endParaRPr lang="fr-FR" b="1" dirty="0">
              <a:solidFill>
                <a:schemeClr val="accent1">
                  <a:lumMod val="60000"/>
                  <a:lumOff val="40000"/>
                </a:schemeClr>
              </a:solidFill>
            </a:endParaRPr>
          </a:p>
        </p:txBody>
      </p:sp>
    </p:spTree>
    <p:extLst>
      <p:ext uri="{BB962C8B-B14F-4D97-AF65-F5344CB8AC3E}">
        <p14:creationId xmlns:p14="http://schemas.microsoft.com/office/powerpoint/2010/main" val="4255182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par>
                          <p:cTn id="7" fill="hold">
                            <p:stCondLst>
                              <p:cond delay="0"/>
                            </p:stCondLst>
                            <p:childTnLst>
                              <p:par>
                                <p:cTn id="8" presetID="22" presetClass="entr" presetSubtype="1" fill="hold" grpId="0" nodeType="after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up)">
                                      <p:cBhvr>
                                        <p:cTn id="10" dur="500"/>
                                        <p:tgtEl>
                                          <p:spTgt spid="11"/>
                                        </p:tgtEl>
                                      </p:cBhvr>
                                    </p:animEffect>
                                  </p:childTnLst>
                                </p:cTn>
                              </p:par>
                            </p:childTnLst>
                          </p:cTn>
                        </p:par>
                        <p:par>
                          <p:cTn id="11" fill="hold">
                            <p:stCondLst>
                              <p:cond delay="500"/>
                            </p:stCondLst>
                            <p:childTnLst>
                              <p:par>
                                <p:cTn id="12" presetID="1" presetClass="entr" presetSubtype="0" fill="hold" nodeType="afterEffect">
                                  <p:stCondLst>
                                    <p:cond delay="0"/>
                                  </p:stCondLst>
                                  <p:childTnLst>
                                    <p:set>
                                      <p:cBhvr>
                                        <p:cTn id="13" dur="1" fill="hold">
                                          <p:stCondLst>
                                            <p:cond delay="0"/>
                                          </p:stCondLst>
                                        </p:cTn>
                                        <p:tgtEl>
                                          <p:spTgt spid="1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77"/>
                                        </p:tgtEl>
                                        <p:attrNameLst>
                                          <p:attrName>style.visibility</p:attrName>
                                        </p:attrNameLst>
                                      </p:cBhvr>
                                      <p:to>
                                        <p:strVal val="visible"/>
                                      </p:to>
                                    </p:set>
                                    <p:animEffect transition="in" filter="wipe(left)">
                                      <p:cBhvr>
                                        <p:cTn id="18" dur="500"/>
                                        <p:tgtEl>
                                          <p:spTgt spid="7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750"/>
                                        <p:tgtEl>
                                          <p:spTgt spid="8"/>
                                        </p:tgtEl>
                                      </p:cBhvr>
                                    </p:animEffect>
                                  </p:childTnLst>
                                </p:cTn>
                              </p:par>
                            </p:childTnLst>
                          </p:cTn>
                        </p:par>
                        <p:par>
                          <p:cTn id="24" fill="hold">
                            <p:stCondLst>
                              <p:cond delay="750"/>
                            </p:stCondLst>
                            <p:childTnLst>
                              <p:par>
                                <p:cTn id="25" presetID="1" presetClass="entr" presetSubtype="0"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left)">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1000"/>
                                        <p:tgtEl>
                                          <p:spTgt spid="21"/>
                                        </p:tgtEl>
                                      </p:cBhvr>
                                    </p:animEffect>
                                    <p:anim calcmode="lin" valueType="num">
                                      <p:cBhvr>
                                        <p:cTn id="41" dur="1000" fill="hold"/>
                                        <p:tgtEl>
                                          <p:spTgt spid="21"/>
                                        </p:tgtEl>
                                        <p:attrNameLst>
                                          <p:attrName>ppt_x</p:attrName>
                                        </p:attrNameLst>
                                      </p:cBhvr>
                                      <p:tavLst>
                                        <p:tav tm="0">
                                          <p:val>
                                            <p:strVal val="#ppt_x"/>
                                          </p:val>
                                        </p:tav>
                                        <p:tav tm="100000">
                                          <p:val>
                                            <p:strVal val="#ppt_x"/>
                                          </p:val>
                                        </p:tav>
                                      </p:tavLst>
                                    </p:anim>
                                    <p:anim calcmode="lin" valueType="num">
                                      <p:cBhvr>
                                        <p:cTn id="42" dur="1000" fill="hold"/>
                                        <p:tgtEl>
                                          <p:spTgt spid="21"/>
                                        </p:tgtEl>
                                        <p:attrNameLst>
                                          <p:attrName>ppt_y</p:attrName>
                                        </p:attrNameLst>
                                      </p:cBhvr>
                                      <p:tavLst>
                                        <p:tav tm="0">
                                          <p:val>
                                            <p:strVal val="#ppt_y+.1"/>
                                          </p:val>
                                        </p:tav>
                                        <p:tav tm="100000">
                                          <p:val>
                                            <p:strVal val="#ppt_y"/>
                                          </p:val>
                                        </p:tav>
                                      </p:tavLst>
                                    </p:anim>
                                  </p:childTnLst>
                                </p:cTn>
                              </p:par>
                            </p:childTnLst>
                          </p:cTn>
                        </p:par>
                        <p:par>
                          <p:cTn id="43" fill="hold">
                            <p:stCondLst>
                              <p:cond delay="1000"/>
                            </p:stCondLst>
                            <p:childTnLst>
                              <p:par>
                                <p:cTn id="44" presetID="1" presetClass="entr" presetSubtype="0" fill="hold" grpId="0" nodeType="afterEffect">
                                  <p:stCondLst>
                                    <p:cond delay="0"/>
                                  </p:stCondLst>
                                  <p:childTnLst>
                                    <p:set>
                                      <p:cBhvr>
                                        <p:cTn id="45" dur="1" fill="hold">
                                          <p:stCondLst>
                                            <p:cond delay="0"/>
                                          </p:stCondLst>
                                        </p:cTn>
                                        <p:tgtEl>
                                          <p:spTgt spid="4"/>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26"/>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27"/>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25"/>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22"/>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77" grpId="0">
        <p:bldAsOne/>
      </p:bldGraphic>
      <p:bldP spid="2" grpId="0" animBg="1"/>
      <p:bldP spid="7" grpId="0" animBg="1"/>
      <p:bldP spid="11" grpId="0" animBg="1"/>
      <p:bldP spid="22" grpId="0"/>
      <p:bldP spid="26" grpId="0"/>
      <p:bldP spid="27" grpId="0"/>
      <p:bldP spid="28" grpId="0"/>
      <p:bldP spid="2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e 2"/>
          <p:cNvGrpSpPr/>
          <p:nvPr/>
        </p:nvGrpSpPr>
        <p:grpSpPr>
          <a:xfrm>
            <a:off x="2855369" y="1032687"/>
            <a:ext cx="5677181" cy="4017367"/>
            <a:chOff x="2855369" y="1032687"/>
            <a:chExt cx="5677181" cy="4017367"/>
          </a:xfrm>
        </p:grpSpPr>
        <p:sp>
          <p:nvSpPr>
            <p:cNvPr id="32" name="Forme libre 31"/>
            <p:cNvSpPr/>
            <p:nvPr/>
          </p:nvSpPr>
          <p:spPr>
            <a:xfrm>
              <a:off x="3739091" y="1165527"/>
              <a:ext cx="4673316" cy="609525"/>
            </a:xfrm>
            <a:custGeom>
              <a:avLst/>
              <a:gdLst>
                <a:gd name="connsiteX0" fmla="*/ 0 w 4673316"/>
                <a:gd name="connsiteY0" fmla="*/ 0 h 609525"/>
                <a:gd name="connsiteX1" fmla="*/ 4673316 w 4673316"/>
                <a:gd name="connsiteY1" fmla="*/ 0 h 609525"/>
                <a:gd name="connsiteX2" fmla="*/ 4673316 w 4673316"/>
                <a:gd name="connsiteY2" fmla="*/ 609525 h 609525"/>
                <a:gd name="connsiteX3" fmla="*/ 0 w 4673316"/>
                <a:gd name="connsiteY3" fmla="*/ 609525 h 609525"/>
                <a:gd name="connsiteX4" fmla="*/ 0 w 4673316"/>
                <a:gd name="connsiteY4" fmla="*/ 0 h 60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3316" h="609525">
                  <a:moveTo>
                    <a:pt x="0" y="0"/>
                  </a:moveTo>
                  <a:lnTo>
                    <a:pt x="4673316" y="0"/>
                  </a:lnTo>
                  <a:lnTo>
                    <a:pt x="4673316" y="609525"/>
                  </a:lnTo>
                  <a:lnTo>
                    <a:pt x="0" y="609525"/>
                  </a:lnTo>
                  <a:lnTo>
                    <a:pt x="0" y="0"/>
                  </a:lnTo>
                  <a:close/>
                </a:path>
              </a:pathLst>
            </a:custGeom>
            <a:solidFill>
              <a:schemeClr val="bg2">
                <a:lumMod val="90000"/>
                <a:alpha val="90000"/>
              </a:schemeClr>
            </a:solidFill>
          </p:spPr>
          <p:style>
            <a:lnRef idx="2">
              <a:schemeClr val="accent5">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81451" tIns="187452" rIns="481451" bIns="142240" numCol="1" spcCol="1270" anchor="t" anchorCtr="0">
              <a:noAutofit/>
            </a:bodyPr>
            <a:lstStyle/>
            <a:p>
              <a:pPr marL="228600" lvl="1" indent="-228600" algn="l" defTabSz="889000">
                <a:lnSpc>
                  <a:spcPct val="90000"/>
                </a:lnSpc>
                <a:spcBef>
                  <a:spcPct val="0"/>
                </a:spcBef>
                <a:spcAft>
                  <a:spcPct val="15000"/>
                </a:spcAft>
                <a:buChar char="••"/>
              </a:pPr>
              <a:r>
                <a:rPr lang="fr-FR" sz="2000" b="1" kern="1200" smtClean="0"/>
                <a:t>Fixer les objectifs d’un projet</a:t>
              </a:r>
              <a:endParaRPr lang="fr-FR" sz="2000" b="1" kern="1200"/>
            </a:p>
          </p:txBody>
        </p:sp>
        <p:sp>
          <p:nvSpPr>
            <p:cNvPr id="37" name="Forme libre 36"/>
            <p:cNvSpPr/>
            <p:nvPr/>
          </p:nvSpPr>
          <p:spPr>
            <a:xfrm>
              <a:off x="2927379" y="1032687"/>
              <a:ext cx="1339229" cy="265680"/>
            </a:xfrm>
            <a:custGeom>
              <a:avLst/>
              <a:gdLst>
                <a:gd name="connsiteX0" fmla="*/ 0 w 1339229"/>
                <a:gd name="connsiteY0" fmla="*/ 44281 h 265680"/>
                <a:gd name="connsiteX1" fmla="*/ 44281 w 1339229"/>
                <a:gd name="connsiteY1" fmla="*/ 0 h 265680"/>
                <a:gd name="connsiteX2" fmla="*/ 1294948 w 1339229"/>
                <a:gd name="connsiteY2" fmla="*/ 0 h 265680"/>
                <a:gd name="connsiteX3" fmla="*/ 1339229 w 1339229"/>
                <a:gd name="connsiteY3" fmla="*/ 44281 h 265680"/>
                <a:gd name="connsiteX4" fmla="*/ 1339229 w 1339229"/>
                <a:gd name="connsiteY4" fmla="*/ 221399 h 265680"/>
                <a:gd name="connsiteX5" fmla="*/ 1294948 w 1339229"/>
                <a:gd name="connsiteY5" fmla="*/ 265680 h 265680"/>
                <a:gd name="connsiteX6" fmla="*/ 44281 w 1339229"/>
                <a:gd name="connsiteY6" fmla="*/ 265680 h 265680"/>
                <a:gd name="connsiteX7" fmla="*/ 0 w 1339229"/>
                <a:gd name="connsiteY7" fmla="*/ 221399 h 265680"/>
                <a:gd name="connsiteX8" fmla="*/ 0 w 1339229"/>
                <a:gd name="connsiteY8" fmla="*/ 44281 h 265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9229" h="265680">
                  <a:moveTo>
                    <a:pt x="0" y="44281"/>
                  </a:moveTo>
                  <a:cubicBezTo>
                    <a:pt x="0" y="19825"/>
                    <a:pt x="19825" y="0"/>
                    <a:pt x="44281" y="0"/>
                  </a:cubicBezTo>
                  <a:lnTo>
                    <a:pt x="1294948" y="0"/>
                  </a:lnTo>
                  <a:cubicBezTo>
                    <a:pt x="1319404" y="0"/>
                    <a:pt x="1339229" y="19825"/>
                    <a:pt x="1339229" y="44281"/>
                  </a:cubicBezTo>
                  <a:lnTo>
                    <a:pt x="1339229" y="221399"/>
                  </a:lnTo>
                  <a:cubicBezTo>
                    <a:pt x="1339229" y="245855"/>
                    <a:pt x="1319404" y="265680"/>
                    <a:pt x="1294948" y="265680"/>
                  </a:cubicBezTo>
                  <a:lnTo>
                    <a:pt x="44281" y="265680"/>
                  </a:lnTo>
                  <a:cubicBezTo>
                    <a:pt x="19825" y="265680"/>
                    <a:pt x="0" y="245855"/>
                    <a:pt x="0" y="221399"/>
                  </a:cubicBezTo>
                  <a:lnTo>
                    <a:pt x="0" y="44281"/>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77100" tIns="12969" rIns="177100" bIns="12969" numCol="1" spcCol="1270" anchor="ctr" anchorCtr="0">
              <a:noAutofit/>
            </a:bodyPr>
            <a:lstStyle/>
            <a:p>
              <a:pPr lvl="0" algn="l" defTabSz="800100">
                <a:lnSpc>
                  <a:spcPct val="90000"/>
                </a:lnSpc>
                <a:spcBef>
                  <a:spcPct val="0"/>
                </a:spcBef>
                <a:spcAft>
                  <a:spcPct val="35000"/>
                </a:spcAft>
              </a:pPr>
              <a:r>
                <a:rPr lang="fr-FR" sz="1800" b="1" kern="1200" dirty="0" smtClean="0">
                  <a:effectLst>
                    <a:outerShdw blurRad="38100" dist="38100" dir="2700000" algn="tl">
                      <a:srgbClr val="000000">
                        <a:alpha val="43137"/>
                      </a:srgbClr>
                    </a:outerShdw>
                  </a:effectLst>
                </a:rPr>
                <a:t>Chapitre 1 </a:t>
              </a:r>
              <a:endParaRPr lang="fr-FR" sz="1800" b="1" kern="1200" dirty="0">
                <a:effectLst>
                  <a:outerShdw blurRad="38100" dist="38100" dir="2700000" algn="tl">
                    <a:srgbClr val="000000">
                      <a:alpha val="43137"/>
                    </a:srgbClr>
                  </a:outerShdw>
                </a:effectLst>
              </a:endParaRPr>
            </a:p>
          </p:txBody>
        </p:sp>
        <p:sp>
          <p:nvSpPr>
            <p:cNvPr id="38" name="Forme libre 37"/>
            <p:cNvSpPr/>
            <p:nvPr/>
          </p:nvSpPr>
          <p:spPr>
            <a:xfrm>
              <a:off x="3790393" y="1956492"/>
              <a:ext cx="4627473" cy="609525"/>
            </a:xfrm>
            <a:custGeom>
              <a:avLst/>
              <a:gdLst>
                <a:gd name="connsiteX0" fmla="*/ 0 w 4627473"/>
                <a:gd name="connsiteY0" fmla="*/ 0 h 609525"/>
                <a:gd name="connsiteX1" fmla="*/ 4627473 w 4627473"/>
                <a:gd name="connsiteY1" fmla="*/ 0 h 609525"/>
                <a:gd name="connsiteX2" fmla="*/ 4627473 w 4627473"/>
                <a:gd name="connsiteY2" fmla="*/ 609525 h 609525"/>
                <a:gd name="connsiteX3" fmla="*/ 0 w 4627473"/>
                <a:gd name="connsiteY3" fmla="*/ 609525 h 609525"/>
                <a:gd name="connsiteX4" fmla="*/ 0 w 4627473"/>
                <a:gd name="connsiteY4" fmla="*/ 0 h 60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7473" h="609525">
                  <a:moveTo>
                    <a:pt x="0" y="0"/>
                  </a:moveTo>
                  <a:lnTo>
                    <a:pt x="4627473" y="0"/>
                  </a:lnTo>
                  <a:lnTo>
                    <a:pt x="4627473" y="609525"/>
                  </a:lnTo>
                  <a:lnTo>
                    <a:pt x="0" y="609525"/>
                  </a:lnTo>
                  <a:lnTo>
                    <a:pt x="0" y="0"/>
                  </a:lnTo>
                  <a:close/>
                </a:path>
              </a:pathLst>
            </a:custGeom>
            <a:solidFill>
              <a:schemeClr val="bg2">
                <a:lumMod val="90000"/>
                <a:alpha val="90000"/>
              </a:schemeClr>
            </a:solidFill>
          </p:spPr>
          <p:style>
            <a:lnRef idx="2">
              <a:schemeClr val="accent5">
                <a:hueOff val="-2483469"/>
                <a:satOff val="9953"/>
                <a:lumOff val="2157"/>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81451" tIns="187452" rIns="481451" bIns="142240" numCol="1" spcCol="1270" anchor="t" anchorCtr="0">
              <a:noAutofit/>
            </a:bodyPr>
            <a:lstStyle/>
            <a:p>
              <a:pPr marL="228600" lvl="1" indent="-228600" algn="l" defTabSz="889000">
                <a:lnSpc>
                  <a:spcPct val="90000"/>
                </a:lnSpc>
                <a:spcBef>
                  <a:spcPct val="0"/>
                </a:spcBef>
                <a:spcAft>
                  <a:spcPct val="15000"/>
                </a:spcAft>
                <a:buChar char="••"/>
              </a:pPr>
              <a:r>
                <a:rPr lang="fr-FR" sz="2000" b="1" kern="1200" smtClean="0"/>
                <a:t>Organiser des réunions efficaces</a:t>
              </a:r>
              <a:endParaRPr lang="fr-FR" sz="2000" b="1" kern="1200"/>
            </a:p>
          </p:txBody>
        </p:sp>
        <p:sp>
          <p:nvSpPr>
            <p:cNvPr id="42" name="Forme libre 41"/>
            <p:cNvSpPr/>
            <p:nvPr/>
          </p:nvSpPr>
          <p:spPr>
            <a:xfrm>
              <a:off x="2927379" y="1823652"/>
              <a:ext cx="1339229" cy="265680"/>
            </a:xfrm>
            <a:custGeom>
              <a:avLst/>
              <a:gdLst>
                <a:gd name="connsiteX0" fmla="*/ 0 w 1339229"/>
                <a:gd name="connsiteY0" fmla="*/ 44281 h 265680"/>
                <a:gd name="connsiteX1" fmla="*/ 44281 w 1339229"/>
                <a:gd name="connsiteY1" fmla="*/ 0 h 265680"/>
                <a:gd name="connsiteX2" fmla="*/ 1294948 w 1339229"/>
                <a:gd name="connsiteY2" fmla="*/ 0 h 265680"/>
                <a:gd name="connsiteX3" fmla="*/ 1339229 w 1339229"/>
                <a:gd name="connsiteY3" fmla="*/ 44281 h 265680"/>
                <a:gd name="connsiteX4" fmla="*/ 1339229 w 1339229"/>
                <a:gd name="connsiteY4" fmla="*/ 221399 h 265680"/>
                <a:gd name="connsiteX5" fmla="*/ 1294948 w 1339229"/>
                <a:gd name="connsiteY5" fmla="*/ 265680 h 265680"/>
                <a:gd name="connsiteX6" fmla="*/ 44281 w 1339229"/>
                <a:gd name="connsiteY6" fmla="*/ 265680 h 265680"/>
                <a:gd name="connsiteX7" fmla="*/ 0 w 1339229"/>
                <a:gd name="connsiteY7" fmla="*/ 221399 h 265680"/>
                <a:gd name="connsiteX8" fmla="*/ 0 w 1339229"/>
                <a:gd name="connsiteY8" fmla="*/ 44281 h 265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9229" h="265680">
                  <a:moveTo>
                    <a:pt x="0" y="44281"/>
                  </a:moveTo>
                  <a:cubicBezTo>
                    <a:pt x="0" y="19825"/>
                    <a:pt x="19825" y="0"/>
                    <a:pt x="44281" y="0"/>
                  </a:cubicBezTo>
                  <a:lnTo>
                    <a:pt x="1294948" y="0"/>
                  </a:lnTo>
                  <a:cubicBezTo>
                    <a:pt x="1319404" y="0"/>
                    <a:pt x="1339229" y="19825"/>
                    <a:pt x="1339229" y="44281"/>
                  </a:cubicBezTo>
                  <a:lnTo>
                    <a:pt x="1339229" y="221399"/>
                  </a:lnTo>
                  <a:cubicBezTo>
                    <a:pt x="1339229" y="245855"/>
                    <a:pt x="1319404" y="265680"/>
                    <a:pt x="1294948" y="265680"/>
                  </a:cubicBezTo>
                  <a:lnTo>
                    <a:pt x="44281" y="265680"/>
                  </a:lnTo>
                  <a:cubicBezTo>
                    <a:pt x="19825" y="265680"/>
                    <a:pt x="0" y="245855"/>
                    <a:pt x="0" y="221399"/>
                  </a:cubicBezTo>
                  <a:lnTo>
                    <a:pt x="0" y="44281"/>
                  </a:lnTo>
                  <a:close/>
                </a:path>
              </a:pathLst>
            </a:custGeom>
          </p:spPr>
          <p:style>
            <a:lnRef idx="2">
              <a:schemeClr val="lt1">
                <a:hueOff val="0"/>
                <a:satOff val="0"/>
                <a:lumOff val="0"/>
                <a:alphaOff val="0"/>
              </a:schemeClr>
            </a:lnRef>
            <a:fillRef idx="1">
              <a:schemeClr val="accent5">
                <a:hueOff val="-2483469"/>
                <a:satOff val="9953"/>
                <a:lumOff val="2157"/>
                <a:alphaOff val="0"/>
              </a:schemeClr>
            </a:fillRef>
            <a:effectRef idx="0">
              <a:schemeClr val="accent5">
                <a:hueOff val="-2483469"/>
                <a:satOff val="9953"/>
                <a:lumOff val="2157"/>
                <a:alphaOff val="0"/>
              </a:schemeClr>
            </a:effectRef>
            <a:fontRef idx="minor">
              <a:schemeClr val="lt1"/>
            </a:fontRef>
          </p:style>
          <p:txBody>
            <a:bodyPr spcFirstLastPara="0" vert="horz" wrap="square" lIns="177100" tIns="12969" rIns="177100" bIns="12969" numCol="1" spcCol="1270" anchor="ctr" anchorCtr="0">
              <a:noAutofit/>
            </a:bodyPr>
            <a:lstStyle/>
            <a:p>
              <a:pPr lvl="0" algn="l" defTabSz="800100">
                <a:lnSpc>
                  <a:spcPct val="90000"/>
                </a:lnSpc>
                <a:spcBef>
                  <a:spcPct val="0"/>
                </a:spcBef>
                <a:spcAft>
                  <a:spcPct val="35000"/>
                </a:spcAft>
              </a:pPr>
              <a:r>
                <a:rPr lang="fr-FR" sz="1800" b="1" kern="1200" dirty="0" smtClean="0">
                  <a:effectLst>
                    <a:outerShdw blurRad="38100" dist="38100" dir="2700000" algn="tl">
                      <a:srgbClr val="000000">
                        <a:alpha val="43137"/>
                      </a:srgbClr>
                    </a:outerShdw>
                  </a:effectLst>
                </a:rPr>
                <a:t>Chapitre 2 </a:t>
              </a:r>
              <a:endParaRPr lang="fr-FR" sz="1800" b="1" kern="1200" dirty="0">
                <a:effectLst>
                  <a:outerShdw blurRad="38100" dist="38100" dir="2700000" algn="tl">
                    <a:srgbClr val="000000">
                      <a:alpha val="43137"/>
                    </a:srgbClr>
                  </a:outerShdw>
                </a:effectLst>
              </a:endParaRPr>
            </a:p>
          </p:txBody>
        </p:sp>
        <p:sp>
          <p:nvSpPr>
            <p:cNvPr id="44" name="Forme libre 43"/>
            <p:cNvSpPr/>
            <p:nvPr/>
          </p:nvSpPr>
          <p:spPr>
            <a:xfrm>
              <a:off x="3790393" y="2711958"/>
              <a:ext cx="4572263" cy="609525"/>
            </a:xfrm>
            <a:custGeom>
              <a:avLst/>
              <a:gdLst>
                <a:gd name="connsiteX0" fmla="*/ 0 w 4572263"/>
                <a:gd name="connsiteY0" fmla="*/ 0 h 609525"/>
                <a:gd name="connsiteX1" fmla="*/ 4572263 w 4572263"/>
                <a:gd name="connsiteY1" fmla="*/ 0 h 609525"/>
                <a:gd name="connsiteX2" fmla="*/ 4572263 w 4572263"/>
                <a:gd name="connsiteY2" fmla="*/ 609525 h 609525"/>
                <a:gd name="connsiteX3" fmla="*/ 0 w 4572263"/>
                <a:gd name="connsiteY3" fmla="*/ 609525 h 609525"/>
                <a:gd name="connsiteX4" fmla="*/ 0 w 4572263"/>
                <a:gd name="connsiteY4" fmla="*/ 0 h 60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263" h="609525">
                  <a:moveTo>
                    <a:pt x="0" y="0"/>
                  </a:moveTo>
                  <a:lnTo>
                    <a:pt x="4572263" y="0"/>
                  </a:lnTo>
                  <a:lnTo>
                    <a:pt x="4572263" y="609525"/>
                  </a:lnTo>
                  <a:lnTo>
                    <a:pt x="0" y="609525"/>
                  </a:lnTo>
                  <a:lnTo>
                    <a:pt x="0" y="0"/>
                  </a:lnTo>
                  <a:close/>
                </a:path>
              </a:pathLst>
            </a:custGeom>
            <a:solidFill>
              <a:schemeClr val="bg2">
                <a:lumMod val="90000"/>
                <a:alpha val="90000"/>
              </a:schemeClr>
            </a:solidFill>
          </p:spPr>
          <p:style>
            <a:lnRef idx="2">
              <a:schemeClr val="accent5">
                <a:hueOff val="-4966938"/>
                <a:satOff val="19906"/>
                <a:lumOff val="4314"/>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81451" tIns="187452" rIns="481451" bIns="142240" numCol="1" spcCol="1270" anchor="t" anchorCtr="0">
              <a:noAutofit/>
            </a:bodyPr>
            <a:lstStyle/>
            <a:p>
              <a:pPr marL="228600" lvl="1" indent="-228600" algn="l" defTabSz="889000">
                <a:lnSpc>
                  <a:spcPct val="90000"/>
                </a:lnSpc>
                <a:spcBef>
                  <a:spcPct val="0"/>
                </a:spcBef>
                <a:spcAft>
                  <a:spcPct val="15000"/>
                </a:spcAft>
                <a:buChar char="••"/>
              </a:pPr>
              <a:r>
                <a:rPr lang="fr-FR" sz="2000" b="1" kern="1200" smtClean="0"/>
                <a:t>Le compte-rendu</a:t>
              </a:r>
              <a:endParaRPr lang="fr-FR" sz="2000" b="1" kern="1200"/>
            </a:p>
          </p:txBody>
        </p:sp>
        <p:sp>
          <p:nvSpPr>
            <p:cNvPr id="46" name="Forme libre 45"/>
            <p:cNvSpPr/>
            <p:nvPr/>
          </p:nvSpPr>
          <p:spPr>
            <a:xfrm>
              <a:off x="2927379" y="2614617"/>
              <a:ext cx="1339229" cy="265680"/>
            </a:xfrm>
            <a:custGeom>
              <a:avLst/>
              <a:gdLst>
                <a:gd name="connsiteX0" fmla="*/ 0 w 1339229"/>
                <a:gd name="connsiteY0" fmla="*/ 44281 h 265680"/>
                <a:gd name="connsiteX1" fmla="*/ 44281 w 1339229"/>
                <a:gd name="connsiteY1" fmla="*/ 0 h 265680"/>
                <a:gd name="connsiteX2" fmla="*/ 1294948 w 1339229"/>
                <a:gd name="connsiteY2" fmla="*/ 0 h 265680"/>
                <a:gd name="connsiteX3" fmla="*/ 1339229 w 1339229"/>
                <a:gd name="connsiteY3" fmla="*/ 44281 h 265680"/>
                <a:gd name="connsiteX4" fmla="*/ 1339229 w 1339229"/>
                <a:gd name="connsiteY4" fmla="*/ 221399 h 265680"/>
                <a:gd name="connsiteX5" fmla="*/ 1294948 w 1339229"/>
                <a:gd name="connsiteY5" fmla="*/ 265680 h 265680"/>
                <a:gd name="connsiteX6" fmla="*/ 44281 w 1339229"/>
                <a:gd name="connsiteY6" fmla="*/ 265680 h 265680"/>
                <a:gd name="connsiteX7" fmla="*/ 0 w 1339229"/>
                <a:gd name="connsiteY7" fmla="*/ 221399 h 265680"/>
                <a:gd name="connsiteX8" fmla="*/ 0 w 1339229"/>
                <a:gd name="connsiteY8" fmla="*/ 44281 h 265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9229" h="265680">
                  <a:moveTo>
                    <a:pt x="0" y="44281"/>
                  </a:moveTo>
                  <a:cubicBezTo>
                    <a:pt x="0" y="19825"/>
                    <a:pt x="19825" y="0"/>
                    <a:pt x="44281" y="0"/>
                  </a:cubicBezTo>
                  <a:lnTo>
                    <a:pt x="1294948" y="0"/>
                  </a:lnTo>
                  <a:cubicBezTo>
                    <a:pt x="1319404" y="0"/>
                    <a:pt x="1339229" y="19825"/>
                    <a:pt x="1339229" y="44281"/>
                  </a:cubicBezTo>
                  <a:lnTo>
                    <a:pt x="1339229" y="221399"/>
                  </a:lnTo>
                  <a:cubicBezTo>
                    <a:pt x="1339229" y="245855"/>
                    <a:pt x="1319404" y="265680"/>
                    <a:pt x="1294948" y="265680"/>
                  </a:cubicBezTo>
                  <a:lnTo>
                    <a:pt x="44281" y="265680"/>
                  </a:lnTo>
                  <a:cubicBezTo>
                    <a:pt x="19825" y="265680"/>
                    <a:pt x="0" y="245855"/>
                    <a:pt x="0" y="221399"/>
                  </a:cubicBezTo>
                  <a:lnTo>
                    <a:pt x="0" y="44281"/>
                  </a:lnTo>
                  <a:close/>
                </a:path>
              </a:pathLst>
            </a:custGeom>
          </p:spPr>
          <p:style>
            <a:lnRef idx="2">
              <a:schemeClr val="lt1">
                <a:hueOff val="0"/>
                <a:satOff val="0"/>
                <a:lumOff val="0"/>
                <a:alphaOff val="0"/>
              </a:schemeClr>
            </a:lnRef>
            <a:fillRef idx="1">
              <a:schemeClr val="accent5">
                <a:hueOff val="-4966938"/>
                <a:satOff val="19906"/>
                <a:lumOff val="4314"/>
                <a:alphaOff val="0"/>
              </a:schemeClr>
            </a:fillRef>
            <a:effectRef idx="0">
              <a:schemeClr val="accent5">
                <a:hueOff val="-4966938"/>
                <a:satOff val="19906"/>
                <a:lumOff val="4314"/>
                <a:alphaOff val="0"/>
              </a:schemeClr>
            </a:effectRef>
            <a:fontRef idx="minor">
              <a:schemeClr val="lt1"/>
            </a:fontRef>
          </p:style>
          <p:txBody>
            <a:bodyPr spcFirstLastPara="0" vert="horz" wrap="square" lIns="177100" tIns="12969" rIns="177100" bIns="12969" numCol="1" spcCol="1270" anchor="ctr" anchorCtr="0">
              <a:noAutofit/>
            </a:bodyPr>
            <a:lstStyle/>
            <a:p>
              <a:pPr lvl="0" algn="l" defTabSz="800100">
                <a:lnSpc>
                  <a:spcPct val="90000"/>
                </a:lnSpc>
                <a:spcBef>
                  <a:spcPct val="0"/>
                </a:spcBef>
                <a:spcAft>
                  <a:spcPct val="35000"/>
                </a:spcAft>
              </a:pPr>
              <a:r>
                <a:rPr lang="fr-FR" sz="1800" b="1" kern="1200" dirty="0" smtClean="0">
                  <a:effectLst>
                    <a:outerShdw blurRad="38100" dist="38100" dir="2700000" algn="tl">
                      <a:srgbClr val="000000">
                        <a:alpha val="43137"/>
                      </a:srgbClr>
                    </a:outerShdw>
                  </a:effectLst>
                </a:rPr>
                <a:t>Chapitre 3</a:t>
              </a:r>
              <a:endParaRPr lang="fr-FR" sz="1800" b="1" kern="1200" dirty="0">
                <a:effectLst>
                  <a:outerShdw blurRad="38100" dist="38100" dir="2700000" algn="tl">
                    <a:srgbClr val="000000">
                      <a:alpha val="43137"/>
                    </a:srgbClr>
                  </a:outerShdw>
                </a:effectLst>
              </a:endParaRPr>
            </a:p>
          </p:txBody>
        </p:sp>
        <p:sp>
          <p:nvSpPr>
            <p:cNvPr id="47" name="Forme libre 46"/>
            <p:cNvSpPr/>
            <p:nvPr/>
          </p:nvSpPr>
          <p:spPr>
            <a:xfrm>
              <a:off x="3790393" y="3538422"/>
              <a:ext cx="4605389" cy="609525"/>
            </a:xfrm>
            <a:custGeom>
              <a:avLst/>
              <a:gdLst>
                <a:gd name="connsiteX0" fmla="*/ 0 w 4605389"/>
                <a:gd name="connsiteY0" fmla="*/ 0 h 609525"/>
                <a:gd name="connsiteX1" fmla="*/ 4605389 w 4605389"/>
                <a:gd name="connsiteY1" fmla="*/ 0 h 609525"/>
                <a:gd name="connsiteX2" fmla="*/ 4605389 w 4605389"/>
                <a:gd name="connsiteY2" fmla="*/ 609525 h 609525"/>
                <a:gd name="connsiteX3" fmla="*/ 0 w 4605389"/>
                <a:gd name="connsiteY3" fmla="*/ 609525 h 609525"/>
                <a:gd name="connsiteX4" fmla="*/ 0 w 4605389"/>
                <a:gd name="connsiteY4" fmla="*/ 0 h 60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05389" h="609525">
                  <a:moveTo>
                    <a:pt x="0" y="0"/>
                  </a:moveTo>
                  <a:lnTo>
                    <a:pt x="4605389" y="0"/>
                  </a:lnTo>
                  <a:lnTo>
                    <a:pt x="4605389" y="609525"/>
                  </a:lnTo>
                  <a:lnTo>
                    <a:pt x="0" y="609525"/>
                  </a:lnTo>
                  <a:lnTo>
                    <a:pt x="0" y="0"/>
                  </a:lnTo>
                  <a:close/>
                </a:path>
              </a:pathLst>
            </a:custGeom>
            <a:solidFill>
              <a:schemeClr val="bg2">
                <a:lumMod val="90000"/>
                <a:alpha val="90000"/>
              </a:schemeClr>
            </a:solidFill>
          </p:spPr>
          <p:style>
            <a:lnRef idx="2">
              <a:schemeClr val="accent5">
                <a:hueOff val="-7450407"/>
                <a:satOff val="29858"/>
                <a:lumOff val="6471"/>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81451" tIns="187452" rIns="481451" bIns="142240" numCol="1" spcCol="1270" anchor="t" anchorCtr="0">
              <a:noAutofit/>
            </a:bodyPr>
            <a:lstStyle/>
            <a:p>
              <a:pPr marL="228600" lvl="1" indent="-228600" algn="l" defTabSz="889000">
                <a:lnSpc>
                  <a:spcPct val="90000"/>
                </a:lnSpc>
                <a:spcBef>
                  <a:spcPct val="0"/>
                </a:spcBef>
                <a:spcAft>
                  <a:spcPct val="15000"/>
                </a:spcAft>
                <a:buChar char="••"/>
              </a:pPr>
              <a:r>
                <a:rPr lang="fr-FR" sz="2000" b="1" kern="1200" smtClean="0"/>
                <a:t>Gérer la phase de démarrage</a:t>
              </a:r>
              <a:endParaRPr lang="fr-FR" sz="2000" b="1" kern="1200"/>
            </a:p>
          </p:txBody>
        </p:sp>
        <p:sp>
          <p:nvSpPr>
            <p:cNvPr id="48" name="Forme libre 47"/>
            <p:cNvSpPr/>
            <p:nvPr/>
          </p:nvSpPr>
          <p:spPr>
            <a:xfrm>
              <a:off x="2927379" y="3405582"/>
              <a:ext cx="1339229" cy="265680"/>
            </a:xfrm>
            <a:custGeom>
              <a:avLst/>
              <a:gdLst>
                <a:gd name="connsiteX0" fmla="*/ 0 w 1339229"/>
                <a:gd name="connsiteY0" fmla="*/ 44281 h 265680"/>
                <a:gd name="connsiteX1" fmla="*/ 44281 w 1339229"/>
                <a:gd name="connsiteY1" fmla="*/ 0 h 265680"/>
                <a:gd name="connsiteX2" fmla="*/ 1294948 w 1339229"/>
                <a:gd name="connsiteY2" fmla="*/ 0 h 265680"/>
                <a:gd name="connsiteX3" fmla="*/ 1339229 w 1339229"/>
                <a:gd name="connsiteY3" fmla="*/ 44281 h 265680"/>
                <a:gd name="connsiteX4" fmla="*/ 1339229 w 1339229"/>
                <a:gd name="connsiteY4" fmla="*/ 221399 h 265680"/>
                <a:gd name="connsiteX5" fmla="*/ 1294948 w 1339229"/>
                <a:gd name="connsiteY5" fmla="*/ 265680 h 265680"/>
                <a:gd name="connsiteX6" fmla="*/ 44281 w 1339229"/>
                <a:gd name="connsiteY6" fmla="*/ 265680 h 265680"/>
                <a:gd name="connsiteX7" fmla="*/ 0 w 1339229"/>
                <a:gd name="connsiteY7" fmla="*/ 221399 h 265680"/>
                <a:gd name="connsiteX8" fmla="*/ 0 w 1339229"/>
                <a:gd name="connsiteY8" fmla="*/ 44281 h 265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9229" h="265680">
                  <a:moveTo>
                    <a:pt x="0" y="44281"/>
                  </a:moveTo>
                  <a:cubicBezTo>
                    <a:pt x="0" y="19825"/>
                    <a:pt x="19825" y="0"/>
                    <a:pt x="44281" y="0"/>
                  </a:cubicBezTo>
                  <a:lnTo>
                    <a:pt x="1294948" y="0"/>
                  </a:lnTo>
                  <a:cubicBezTo>
                    <a:pt x="1319404" y="0"/>
                    <a:pt x="1339229" y="19825"/>
                    <a:pt x="1339229" y="44281"/>
                  </a:cubicBezTo>
                  <a:lnTo>
                    <a:pt x="1339229" y="221399"/>
                  </a:lnTo>
                  <a:cubicBezTo>
                    <a:pt x="1339229" y="245855"/>
                    <a:pt x="1319404" y="265680"/>
                    <a:pt x="1294948" y="265680"/>
                  </a:cubicBezTo>
                  <a:lnTo>
                    <a:pt x="44281" y="265680"/>
                  </a:lnTo>
                  <a:cubicBezTo>
                    <a:pt x="19825" y="265680"/>
                    <a:pt x="0" y="245855"/>
                    <a:pt x="0" y="221399"/>
                  </a:cubicBezTo>
                  <a:lnTo>
                    <a:pt x="0" y="44281"/>
                  </a:lnTo>
                  <a:close/>
                </a:path>
              </a:pathLst>
            </a:custGeom>
          </p:spPr>
          <p:style>
            <a:lnRef idx="2">
              <a:schemeClr val="lt1">
                <a:hueOff val="0"/>
                <a:satOff val="0"/>
                <a:lumOff val="0"/>
                <a:alphaOff val="0"/>
              </a:schemeClr>
            </a:lnRef>
            <a:fillRef idx="1">
              <a:schemeClr val="accent5">
                <a:hueOff val="-7450407"/>
                <a:satOff val="29858"/>
                <a:lumOff val="6471"/>
                <a:alphaOff val="0"/>
              </a:schemeClr>
            </a:fillRef>
            <a:effectRef idx="0">
              <a:schemeClr val="accent5">
                <a:hueOff val="-7450407"/>
                <a:satOff val="29858"/>
                <a:lumOff val="6471"/>
                <a:alphaOff val="0"/>
              </a:schemeClr>
            </a:effectRef>
            <a:fontRef idx="minor">
              <a:schemeClr val="lt1"/>
            </a:fontRef>
          </p:style>
          <p:txBody>
            <a:bodyPr spcFirstLastPara="0" vert="horz" wrap="square" lIns="177100" tIns="12969" rIns="177100" bIns="12969" numCol="1" spcCol="1270" anchor="ctr" anchorCtr="0">
              <a:noAutofit/>
            </a:bodyPr>
            <a:lstStyle/>
            <a:p>
              <a:pPr lvl="0" algn="l" defTabSz="800100">
                <a:lnSpc>
                  <a:spcPct val="90000"/>
                </a:lnSpc>
                <a:spcBef>
                  <a:spcPct val="0"/>
                </a:spcBef>
                <a:spcAft>
                  <a:spcPct val="35000"/>
                </a:spcAft>
              </a:pPr>
              <a:r>
                <a:rPr lang="fr-FR" sz="1800" b="1" kern="1200" dirty="0" smtClean="0">
                  <a:effectLst>
                    <a:outerShdw blurRad="38100" dist="38100" dir="2700000" algn="tl">
                      <a:srgbClr val="000000">
                        <a:alpha val="43137"/>
                      </a:srgbClr>
                    </a:outerShdw>
                  </a:effectLst>
                </a:rPr>
                <a:t>Chapitre 4</a:t>
              </a:r>
              <a:endParaRPr lang="fr-FR" sz="1800" b="1" kern="1200" dirty="0">
                <a:effectLst>
                  <a:outerShdw blurRad="38100" dist="38100" dir="2700000" algn="tl">
                    <a:srgbClr val="000000">
                      <a:alpha val="43137"/>
                    </a:srgbClr>
                  </a:outerShdw>
                </a:effectLst>
              </a:endParaRPr>
            </a:p>
          </p:txBody>
        </p:sp>
        <p:sp>
          <p:nvSpPr>
            <p:cNvPr id="49" name="Forme libre 48"/>
            <p:cNvSpPr/>
            <p:nvPr/>
          </p:nvSpPr>
          <p:spPr>
            <a:xfrm>
              <a:off x="3790393" y="4329387"/>
              <a:ext cx="4641555" cy="609525"/>
            </a:xfrm>
            <a:custGeom>
              <a:avLst/>
              <a:gdLst>
                <a:gd name="connsiteX0" fmla="*/ 0 w 4641555"/>
                <a:gd name="connsiteY0" fmla="*/ 0 h 609525"/>
                <a:gd name="connsiteX1" fmla="*/ 4641555 w 4641555"/>
                <a:gd name="connsiteY1" fmla="*/ 0 h 609525"/>
                <a:gd name="connsiteX2" fmla="*/ 4641555 w 4641555"/>
                <a:gd name="connsiteY2" fmla="*/ 609525 h 609525"/>
                <a:gd name="connsiteX3" fmla="*/ 0 w 4641555"/>
                <a:gd name="connsiteY3" fmla="*/ 609525 h 609525"/>
                <a:gd name="connsiteX4" fmla="*/ 0 w 4641555"/>
                <a:gd name="connsiteY4" fmla="*/ 0 h 60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1555" h="609525">
                  <a:moveTo>
                    <a:pt x="0" y="0"/>
                  </a:moveTo>
                  <a:lnTo>
                    <a:pt x="4641555" y="0"/>
                  </a:lnTo>
                  <a:lnTo>
                    <a:pt x="4641555" y="609525"/>
                  </a:lnTo>
                  <a:lnTo>
                    <a:pt x="0" y="609525"/>
                  </a:lnTo>
                  <a:lnTo>
                    <a:pt x="0" y="0"/>
                  </a:lnTo>
                  <a:close/>
                </a:path>
              </a:pathLst>
            </a:custGeom>
            <a:solidFill>
              <a:schemeClr val="bg2">
                <a:lumMod val="90000"/>
                <a:alpha val="90000"/>
              </a:schemeClr>
            </a:solidFill>
          </p:spPr>
          <p:style>
            <a:lnRef idx="2">
              <a:schemeClr val="accent5">
                <a:hueOff val="-9933876"/>
                <a:satOff val="39811"/>
                <a:lumOff val="8628"/>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81451" tIns="187452" rIns="481451" bIns="142240" numCol="1" spcCol="1270" anchor="t" anchorCtr="0">
              <a:noAutofit/>
            </a:bodyPr>
            <a:lstStyle/>
            <a:p>
              <a:pPr marL="228600" lvl="1" indent="-228600" algn="l" defTabSz="889000">
                <a:lnSpc>
                  <a:spcPct val="90000"/>
                </a:lnSpc>
                <a:spcBef>
                  <a:spcPct val="0"/>
                </a:spcBef>
                <a:spcAft>
                  <a:spcPct val="15000"/>
                </a:spcAft>
                <a:buChar char="••"/>
              </a:pPr>
              <a:r>
                <a:rPr lang="fr-FR" sz="2000" b="1" kern="1200" smtClean="0"/>
                <a:t>Cycle de vie d’un projet</a:t>
              </a:r>
              <a:endParaRPr lang="fr-FR" sz="2000" b="1" kern="1200"/>
            </a:p>
          </p:txBody>
        </p:sp>
        <p:sp>
          <p:nvSpPr>
            <p:cNvPr id="50" name="Forme libre 49"/>
            <p:cNvSpPr/>
            <p:nvPr/>
          </p:nvSpPr>
          <p:spPr>
            <a:xfrm>
              <a:off x="2927379" y="4196547"/>
              <a:ext cx="1339229" cy="265680"/>
            </a:xfrm>
            <a:custGeom>
              <a:avLst/>
              <a:gdLst>
                <a:gd name="connsiteX0" fmla="*/ 0 w 1339229"/>
                <a:gd name="connsiteY0" fmla="*/ 44281 h 265680"/>
                <a:gd name="connsiteX1" fmla="*/ 44281 w 1339229"/>
                <a:gd name="connsiteY1" fmla="*/ 0 h 265680"/>
                <a:gd name="connsiteX2" fmla="*/ 1294948 w 1339229"/>
                <a:gd name="connsiteY2" fmla="*/ 0 h 265680"/>
                <a:gd name="connsiteX3" fmla="*/ 1339229 w 1339229"/>
                <a:gd name="connsiteY3" fmla="*/ 44281 h 265680"/>
                <a:gd name="connsiteX4" fmla="*/ 1339229 w 1339229"/>
                <a:gd name="connsiteY4" fmla="*/ 221399 h 265680"/>
                <a:gd name="connsiteX5" fmla="*/ 1294948 w 1339229"/>
                <a:gd name="connsiteY5" fmla="*/ 265680 h 265680"/>
                <a:gd name="connsiteX6" fmla="*/ 44281 w 1339229"/>
                <a:gd name="connsiteY6" fmla="*/ 265680 h 265680"/>
                <a:gd name="connsiteX7" fmla="*/ 0 w 1339229"/>
                <a:gd name="connsiteY7" fmla="*/ 221399 h 265680"/>
                <a:gd name="connsiteX8" fmla="*/ 0 w 1339229"/>
                <a:gd name="connsiteY8" fmla="*/ 44281 h 265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9229" h="265680">
                  <a:moveTo>
                    <a:pt x="0" y="44281"/>
                  </a:moveTo>
                  <a:cubicBezTo>
                    <a:pt x="0" y="19825"/>
                    <a:pt x="19825" y="0"/>
                    <a:pt x="44281" y="0"/>
                  </a:cubicBezTo>
                  <a:lnTo>
                    <a:pt x="1294948" y="0"/>
                  </a:lnTo>
                  <a:cubicBezTo>
                    <a:pt x="1319404" y="0"/>
                    <a:pt x="1339229" y="19825"/>
                    <a:pt x="1339229" y="44281"/>
                  </a:cubicBezTo>
                  <a:lnTo>
                    <a:pt x="1339229" y="221399"/>
                  </a:lnTo>
                  <a:cubicBezTo>
                    <a:pt x="1339229" y="245855"/>
                    <a:pt x="1319404" y="265680"/>
                    <a:pt x="1294948" y="265680"/>
                  </a:cubicBezTo>
                  <a:lnTo>
                    <a:pt x="44281" y="265680"/>
                  </a:lnTo>
                  <a:cubicBezTo>
                    <a:pt x="19825" y="265680"/>
                    <a:pt x="0" y="245855"/>
                    <a:pt x="0" y="221399"/>
                  </a:cubicBezTo>
                  <a:lnTo>
                    <a:pt x="0" y="44281"/>
                  </a:lnTo>
                  <a:close/>
                </a:path>
              </a:pathLst>
            </a:custGeom>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txBody>
            <a:bodyPr spcFirstLastPara="0" vert="horz" wrap="square" lIns="177100" tIns="12969" rIns="177100" bIns="12969" numCol="1" spcCol="1270" anchor="ctr" anchorCtr="0">
              <a:noAutofit/>
            </a:bodyPr>
            <a:lstStyle/>
            <a:p>
              <a:pPr lvl="0" algn="l" defTabSz="800100">
                <a:lnSpc>
                  <a:spcPct val="90000"/>
                </a:lnSpc>
                <a:spcBef>
                  <a:spcPct val="0"/>
                </a:spcBef>
                <a:spcAft>
                  <a:spcPct val="35000"/>
                </a:spcAft>
              </a:pPr>
              <a:r>
                <a:rPr lang="fr-FR" sz="1800" b="1" kern="1200" dirty="0" smtClean="0">
                  <a:effectLst>
                    <a:outerShdw blurRad="38100" dist="38100" dir="2700000" algn="tl">
                      <a:srgbClr val="000000">
                        <a:alpha val="43137"/>
                      </a:srgbClr>
                    </a:outerShdw>
                  </a:effectLst>
                </a:rPr>
                <a:t>Chapitre 5</a:t>
              </a:r>
              <a:endParaRPr lang="fr-FR" sz="1800" b="1" kern="1200" dirty="0">
                <a:effectLst>
                  <a:outerShdw blurRad="38100" dist="38100" dir="2700000" algn="tl">
                    <a:srgbClr val="000000">
                      <a:alpha val="43137"/>
                    </a:srgbClr>
                  </a:outerShdw>
                </a:effectLst>
              </a:endParaRPr>
            </a:p>
          </p:txBody>
        </p:sp>
        <p:sp>
          <p:nvSpPr>
            <p:cNvPr id="51" name="Rectangle 50"/>
            <p:cNvSpPr/>
            <p:nvPr/>
          </p:nvSpPr>
          <p:spPr>
            <a:xfrm>
              <a:off x="2855369" y="1809604"/>
              <a:ext cx="5677181" cy="3240450"/>
            </a:xfrm>
            <a:prstGeom prst="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 name="Titre 1"/>
          <p:cNvSpPr>
            <a:spLocks noGrp="1"/>
          </p:cNvSpPr>
          <p:nvPr>
            <p:ph type="title"/>
          </p:nvPr>
        </p:nvSpPr>
        <p:spPr/>
        <p:txBody>
          <a:bodyPr/>
          <a:lstStyle/>
          <a:p>
            <a:endParaRPr lang="fr-FR"/>
          </a:p>
        </p:txBody>
      </p:sp>
      <p:sp>
        <p:nvSpPr>
          <p:cNvPr id="6" name="Espace réservé du numéro de diapositive 5"/>
          <p:cNvSpPr>
            <a:spLocks noGrp="1"/>
          </p:cNvSpPr>
          <p:nvPr>
            <p:ph type="sldNum" sz="quarter" idx="10"/>
          </p:nvPr>
        </p:nvSpPr>
        <p:spPr/>
        <p:txBody>
          <a:bodyPr/>
          <a:lstStyle/>
          <a:p>
            <a:pPr>
              <a:defRPr/>
            </a:pPr>
            <a:fld id="{7F07B8DE-9430-46E8-A38B-5DA0DE501445}" type="slidenum">
              <a:rPr lang="fr-FR" smtClean="0"/>
              <a:pPr>
                <a:defRPr/>
              </a:pPr>
              <a:t>5</a:t>
            </a:fld>
            <a:endParaRPr lang="fr-FR"/>
          </a:p>
        </p:txBody>
      </p:sp>
    </p:spTree>
    <p:custDataLst>
      <p:tags r:id="rId1"/>
    </p:custDataLst>
    <p:extLst>
      <p:ext uri="{BB962C8B-B14F-4D97-AF65-F5344CB8AC3E}">
        <p14:creationId xmlns:p14="http://schemas.microsoft.com/office/powerpoint/2010/main" val="1638453746"/>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e 13"/>
          <p:cNvGrpSpPr/>
          <p:nvPr/>
        </p:nvGrpSpPr>
        <p:grpSpPr>
          <a:xfrm>
            <a:off x="2794660" y="2583479"/>
            <a:ext cx="230545" cy="864096"/>
            <a:chOff x="2847" y="0"/>
            <a:chExt cx="230545" cy="864096"/>
          </a:xfrm>
        </p:grpSpPr>
        <p:sp>
          <p:nvSpPr>
            <p:cNvPr id="15" name="Rectangle à coins arrondis 14"/>
            <p:cNvSpPr/>
            <p:nvPr/>
          </p:nvSpPr>
          <p:spPr>
            <a:xfrm>
              <a:off x="2847" y="0"/>
              <a:ext cx="230545" cy="864096"/>
            </a:xfrm>
            <a:prstGeom prst="roundRect">
              <a:avLst>
                <a:gd name="adj" fmla="val 10000"/>
              </a:avLst>
            </a:prstGeom>
            <a:ln>
              <a:solidFill>
                <a:schemeClr val="tx1"/>
              </a:solidFill>
            </a:ln>
          </p:spPr>
          <p:style>
            <a:lnRef idx="0">
              <a:scrgbClr r="0" g="0" b="0"/>
            </a:lnRef>
            <a:fillRef idx="1">
              <a:schemeClr val="accent1">
                <a:tint val="40000"/>
                <a:hueOff val="0"/>
                <a:satOff val="0"/>
                <a:lumOff val="0"/>
                <a:alphaOff val="0"/>
              </a:schemeClr>
            </a:fillRef>
            <a:effectRef idx="2">
              <a:schemeClr val="accent1">
                <a:tint val="40000"/>
                <a:hueOff val="0"/>
                <a:satOff val="0"/>
                <a:lumOff val="0"/>
                <a:alphaOff val="0"/>
              </a:schemeClr>
            </a:effectRef>
            <a:fontRef idx="minor">
              <a:schemeClr val="dk1">
                <a:hueOff val="0"/>
                <a:satOff val="0"/>
                <a:lumOff val="0"/>
                <a:alphaOff val="0"/>
              </a:schemeClr>
            </a:fontRef>
          </p:style>
        </p:sp>
        <p:sp>
          <p:nvSpPr>
            <p:cNvPr id="16" name="Rectangle 15"/>
            <p:cNvSpPr/>
            <p:nvPr/>
          </p:nvSpPr>
          <p:spPr>
            <a:xfrm>
              <a:off x="2847" y="0"/>
              <a:ext cx="230545" cy="25922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fr-FR" sz="700" kern="1200" dirty="0" smtClean="0"/>
                <a:t>Jour 0</a:t>
              </a:r>
              <a:endParaRPr lang="fr-FR" sz="700" kern="1200" dirty="0"/>
            </a:p>
          </p:txBody>
        </p:sp>
      </p:grpSp>
      <p:sp>
        <p:nvSpPr>
          <p:cNvPr id="4" name="Titre 3"/>
          <p:cNvSpPr>
            <a:spLocks noGrp="1"/>
          </p:cNvSpPr>
          <p:nvPr>
            <p:ph type="title"/>
          </p:nvPr>
        </p:nvSpPr>
        <p:spPr/>
        <p:txBody>
          <a:bodyPr/>
          <a:lstStyle/>
          <a:p>
            <a:r>
              <a:rPr lang="fr-FR" dirty="0" smtClean="0"/>
              <a:t>Poser des jalons !</a:t>
            </a:r>
            <a:endParaRPr lang="fr-FR" dirty="0"/>
          </a:p>
        </p:txBody>
      </p:sp>
      <p:sp>
        <p:nvSpPr>
          <p:cNvPr id="74" name="Espace réservé du numéro de diapositive 73"/>
          <p:cNvSpPr>
            <a:spLocks noGrp="1"/>
          </p:cNvSpPr>
          <p:nvPr>
            <p:ph type="sldNum" sz="quarter" idx="10"/>
          </p:nvPr>
        </p:nvSpPr>
        <p:spPr/>
        <p:txBody>
          <a:bodyPr/>
          <a:lstStyle/>
          <a:p>
            <a:pPr>
              <a:defRPr/>
            </a:pPr>
            <a:fld id="{7F07B8DE-9430-46E8-A38B-5DA0DE501445}" type="slidenum">
              <a:rPr lang="fr-FR" smtClean="0"/>
              <a:pPr>
                <a:defRPr/>
              </a:pPr>
              <a:t>50</a:t>
            </a:fld>
            <a:endParaRPr lang="fr-FR"/>
          </a:p>
        </p:txBody>
      </p:sp>
      <p:graphicFrame>
        <p:nvGraphicFramePr>
          <p:cNvPr id="77" name="Diagramme 76"/>
          <p:cNvGraphicFramePr/>
          <p:nvPr>
            <p:extLst>
              <p:ext uri="{D42A27DB-BD31-4B8C-83A1-F6EECF244321}">
                <p14:modId xmlns:p14="http://schemas.microsoft.com/office/powerpoint/2010/main" val="3705326967"/>
              </p:ext>
            </p:extLst>
          </p:nvPr>
        </p:nvGraphicFramePr>
        <p:xfrm>
          <a:off x="3059832" y="2583479"/>
          <a:ext cx="5688632" cy="8640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Flèche droite 6"/>
          <p:cNvSpPr/>
          <p:nvPr/>
        </p:nvSpPr>
        <p:spPr>
          <a:xfrm>
            <a:off x="2915816" y="2976615"/>
            <a:ext cx="5523922" cy="1588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1" name="Groupe 20"/>
          <p:cNvGrpSpPr/>
          <p:nvPr/>
        </p:nvGrpSpPr>
        <p:grpSpPr>
          <a:xfrm>
            <a:off x="3087754" y="2943684"/>
            <a:ext cx="5072704" cy="264714"/>
            <a:chOff x="3087753" y="2785657"/>
            <a:chExt cx="5365567" cy="245257"/>
          </a:xfrm>
        </p:grpSpPr>
        <p:grpSp>
          <p:nvGrpSpPr>
            <p:cNvPr id="20" name="Groupe 19"/>
            <p:cNvGrpSpPr/>
            <p:nvPr/>
          </p:nvGrpSpPr>
          <p:grpSpPr>
            <a:xfrm>
              <a:off x="3087753" y="2785657"/>
              <a:ext cx="5300671" cy="245257"/>
              <a:chOff x="3087753" y="2785657"/>
              <a:chExt cx="5300671" cy="245257"/>
            </a:xfrm>
          </p:grpSpPr>
          <p:sp>
            <p:nvSpPr>
              <p:cNvPr id="17" name="Organigramme : Processus 16"/>
              <p:cNvSpPr/>
              <p:nvPr/>
            </p:nvSpPr>
            <p:spPr>
              <a:xfrm>
                <a:off x="3169221" y="2785657"/>
                <a:ext cx="5219203" cy="245257"/>
              </a:xfrm>
              <a:prstGeom prst="flowChartProces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9" name="Ellipse 18"/>
              <p:cNvSpPr/>
              <p:nvPr/>
            </p:nvSpPr>
            <p:spPr>
              <a:xfrm>
                <a:off x="3087753" y="2788768"/>
                <a:ext cx="144619" cy="24214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grpSp>
        <p:sp>
          <p:nvSpPr>
            <p:cNvPr id="23" name="Ellipse 22"/>
            <p:cNvSpPr/>
            <p:nvPr/>
          </p:nvSpPr>
          <p:spPr>
            <a:xfrm>
              <a:off x="8308701" y="2785657"/>
              <a:ext cx="144619" cy="24214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grpSp>
      <p:grpSp>
        <p:nvGrpSpPr>
          <p:cNvPr id="9" name="Groupe 8"/>
          <p:cNvGrpSpPr/>
          <p:nvPr/>
        </p:nvGrpSpPr>
        <p:grpSpPr>
          <a:xfrm>
            <a:off x="4139952" y="2882941"/>
            <a:ext cx="3384376" cy="310892"/>
            <a:chOff x="4139952" y="2724914"/>
            <a:chExt cx="3384376" cy="310892"/>
          </a:xfrm>
        </p:grpSpPr>
        <p:sp>
          <p:nvSpPr>
            <p:cNvPr id="22" name="Étoile à 5 branches 21"/>
            <p:cNvSpPr/>
            <p:nvPr/>
          </p:nvSpPr>
          <p:spPr>
            <a:xfrm>
              <a:off x="7236296" y="2747774"/>
              <a:ext cx="288032" cy="288032"/>
            </a:xfrm>
            <a:prstGeom prst="star5">
              <a:avLst/>
            </a:prstGeom>
            <a:solidFill>
              <a:srgbClr val="FFC000"/>
            </a:solidFill>
            <a:ln w="3175"/>
          </p:spPr>
          <p:style>
            <a:lnRef idx="3">
              <a:schemeClr val="lt1"/>
            </a:lnRef>
            <a:fillRef idx="1">
              <a:schemeClr val="accent3"/>
            </a:fillRef>
            <a:effectRef idx="1">
              <a:schemeClr val="accent3"/>
            </a:effectRef>
            <a:fontRef idx="minor">
              <a:schemeClr val="lt1"/>
            </a:fontRef>
          </p:style>
          <p:txBody>
            <a:bodyPr rtlCol="0" anchor="ctr"/>
            <a:lstStyle/>
            <a:p>
              <a:pPr algn="ctr"/>
              <a:endParaRPr lang="fr-FR"/>
            </a:p>
          </p:txBody>
        </p:sp>
        <p:sp>
          <p:nvSpPr>
            <p:cNvPr id="24" name="Étoile à 5 branches 23"/>
            <p:cNvSpPr/>
            <p:nvPr/>
          </p:nvSpPr>
          <p:spPr>
            <a:xfrm>
              <a:off x="5796136" y="2724914"/>
              <a:ext cx="288032" cy="288032"/>
            </a:xfrm>
            <a:prstGeom prst="star5">
              <a:avLst/>
            </a:prstGeom>
            <a:solidFill>
              <a:schemeClr val="accent6">
                <a:lumMod val="75000"/>
              </a:schemeClr>
            </a:solidFill>
            <a:ln w="3175"/>
          </p:spPr>
          <p:style>
            <a:lnRef idx="3">
              <a:schemeClr val="lt1"/>
            </a:lnRef>
            <a:fillRef idx="1">
              <a:schemeClr val="accent3"/>
            </a:fillRef>
            <a:effectRef idx="1">
              <a:schemeClr val="accent3"/>
            </a:effectRef>
            <a:fontRef idx="minor">
              <a:schemeClr val="lt1"/>
            </a:fontRef>
          </p:style>
          <p:txBody>
            <a:bodyPr rtlCol="0" anchor="ctr"/>
            <a:lstStyle/>
            <a:p>
              <a:pPr algn="ctr"/>
              <a:endParaRPr lang="fr-FR"/>
            </a:p>
          </p:txBody>
        </p:sp>
        <p:sp>
          <p:nvSpPr>
            <p:cNvPr id="25" name="Étoile à 5 branches 24"/>
            <p:cNvSpPr/>
            <p:nvPr/>
          </p:nvSpPr>
          <p:spPr>
            <a:xfrm>
              <a:off x="4139952" y="2728342"/>
              <a:ext cx="288032" cy="288032"/>
            </a:xfrm>
            <a:prstGeom prst="star5">
              <a:avLst/>
            </a:prstGeom>
            <a:solidFill>
              <a:srgbClr val="00B050"/>
            </a:solidFill>
            <a:ln w="3175"/>
          </p:spPr>
          <p:style>
            <a:lnRef idx="3">
              <a:schemeClr val="lt1"/>
            </a:lnRef>
            <a:fillRef idx="1">
              <a:schemeClr val="accent3"/>
            </a:fillRef>
            <a:effectRef idx="1">
              <a:schemeClr val="accent3"/>
            </a:effectRef>
            <a:fontRef idx="minor">
              <a:schemeClr val="lt1"/>
            </a:fontRef>
          </p:style>
          <p:txBody>
            <a:bodyPr rtlCol="0" anchor="ctr"/>
            <a:lstStyle/>
            <a:p>
              <a:pPr algn="ctr"/>
              <a:endParaRPr lang="fr-FR"/>
            </a:p>
          </p:txBody>
        </p:sp>
      </p:grpSp>
      <p:grpSp>
        <p:nvGrpSpPr>
          <p:cNvPr id="35" name="Groupe 34"/>
          <p:cNvGrpSpPr/>
          <p:nvPr/>
        </p:nvGrpSpPr>
        <p:grpSpPr>
          <a:xfrm>
            <a:off x="4355976" y="1489348"/>
            <a:ext cx="2977440" cy="1399988"/>
            <a:chOff x="4355976" y="1331321"/>
            <a:chExt cx="2977440" cy="1399988"/>
          </a:xfrm>
        </p:grpSpPr>
        <p:cxnSp>
          <p:nvCxnSpPr>
            <p:cNvPr id="27" name="Connecteur droit avec flèche 26"/>
            <p:cNvCxnSpPr/>
            <p:nvPr/>
          </p:nvCxnSpPr>
          <p:spPr>
            <a:xfrm flipH="1">
              <a:off x="4355976" y="1777380"/>
              <a:ext cx="720080" cy="90730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0" name="Connecteur droit avec flèche 29"/>
            <p:cNvCxnSpPr/>
            <p:nvPr/>
          </p:nvCxnSpPr>
          <p:spPr>
            <a:xfrm>
              <a:off x="5856583" y="1763369"/>
              <a:ext cx="83569" cy="94753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3" name="Connecteur droit avec flèche 32"/>
            <p:cNvCxnSpPr/>
            <p:nvPr/>
          </p:nvCxnSpPr>
          <p:spPr>
            <a:xfrm>
              <a:off x="6504655" y="1777380"/>
              <a:ext cx="796491" cy="95392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32" name="ZoneTexte 31"/>
            <p:cNvSpPr txBox="1"/>
            <p:nvPr/>
          </p:nvSpPr>
          <p:spPr>
            <a:xfrm>
              <a:off x="4741128" y="1331321"/>
              <a:ext cx="2592288" cy="369332"/>
            </a:xfrm>
            <a:prstGeom prst="rect">
              <a:avLst/>
            </a:prstGeom>
            <a:noFill/>
          </p:spPr>
          <p:txBody>
            <a:bodyPr wrap="square" rtlCol="0">
              <a:spAutoFit/>
            </a:bodyPr>
            <a:lstStyle/>
            <a:p>
              <a:r>
                <a:rPr lang="fr-FR" dirty="0" smtClean="0"/>
                <a:t>Objectifs intermédiaires</a:t>
              </a:r>
              <a:endParaRPr lang="fr-FR" dirty="0"/>
            </a:p>
          </p:txBody>
        </p:sp>
      </p:grpSp>
      <p:sp>
        <p:nvSpPr>
          <p:cNvPr id="36" name="Rectangle à coins arrondis 35"/>
          <p:cNvSpPr/>
          <p:nvPr/>
        </p:nvSpPr>
        <p:spPr>
          <a:xfrm>
            <a:off x="7185496" y="1517624"/>
            <a:ext cx="925116" cy="315849"/>
          </a:xfrm>
          <a:prstGeom prst="roundRect">
            <a:avLst/>
          </a:prstGeom>
          <a:solidFill>
            <a:srgbClr val="F2323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ln w="0"/>
                <a:solidFill>
                  <a:schemeClr val="tx1"/>
                </a:solidFill>
                <a:effectLst>
                  <a:outerShdw blurRad="38100" dist="19050" dir="2700000" algn="tl" rotWithShape="0">
                    <a:schemeClr val="dk1">
                      <a:alpha val="40000"/>
                    </a:schemeClr>
                  </a:outerShdw>
                </a:effectLst>
              </a:rPr>
              <a:t>SMART</a:t>
            </a:r>
            <a:endParaRPr lang="fr-FR" dirty="0">
              <a:ln w="0"/>
              <a:solidFill>
                <a:schemeClr val="tx1"/>
              </a:solidFill>
              <a:effectLst>
                <a:outerShdw blurRad="38100" dist="19050" dir="2700000" algn="tl" rotWithShape="0">
                  <a:schemeClr val="dk1">
                    <a:alpha val="40000"/>
                  </a:schemeClr>
                </a:outerShdw>
              </a:effectLst>
            </a:endParaRPr>
          </a:p>
        </p:txBody>
      </p:sp>
      <p:grpSp>
        <p:nvGrpSpPr>
          <p:cNvPr id="34" name="Groupe 33"/>
          <p:cNvGrpSpPr/>
          <p:nvPr/>
        </p:nvGrpSpPr>
        <p:grpSpPr>
          <a:xfrm>
            <a:off x="3419872" y="3591591"/>
            <a:ext cx="4824536" cy="447508"/>
            <a:chOff x="3419872" y="3433564"/>
            <a:chExt cx="4824536" cy="447508"/>
          </a:xfrm>
        </p:grpSpPr>
        <p:pic>
          <p:nvPicPr>
            <p:cNvPr id="37" name="Picture 6" descr="File:PDCA Cycle FR.sv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419872" y="3444819"/>
              <a:ext cx="720080" cy="436253"/>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6" descr="File:PDCA Cycle FR.sv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788024" y="3433564"/>
              <a:ext cx="720080" cy="436253"/>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6" descr="File:PDCA Cycle FR.sv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00192" y="3433564"/>
              <a:ext cx="720080" cy="436253"/>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6" descr="File:PDCA Cycle FR.sv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524328" y="3433564"/>
              <a:ext cx="720080" cy="436253"/>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ZoneTexte 1"/>
          <p:cNvSpPr txBox="1"/>
          <p:nvPr/>
        </p:nvSpPr>
        <p:spPr>
          <a:xfrm>
            <a:off x="3164775" y="4585692"/>
            <a:ext cx="5439673" cy="646331"/>
          </a:xfrm>
          <a:prstGeom prst="rect">
            <a:avLst/>
          </a:prstGeom>
          <a:noFill/>
        </p:spPr>
        <p:txBody>
          <a:bodyPr wrap="square" rtlCol="0">
            <a:spAutoFit/>
          </a:bodyPr>
          <a:lstStyle/>
          <a:p>
            <a:r>
              <a:rPr lang="fr-FR" dirty="0" smtClean="0"/>
              <a:t>Deux </a:t>
            </a:r>
            <a:r>
              <a:rPr lang="fr-FR" dirty="0" smtClean="0">
                <a:hlinkClick r:id="rId9"/>
              </a:rPr>
              <a:t>types de comportements qui créent l’effet tunnel </a:t>
            </a:r>
            <a:r>
              <a:rPr lang="fr-FR" dirty="0" smtClean="0"/>
              <a:t>: le </a:t>
            </a:r>
            <a:r>
              <a:rPr lang="fr-FR" i="1" dirty="0" smtClean="0"/>
              <a:t>glandeur</a:t>
            </a:r>
            <a:r>
              <a:rPr lang="fr-FR" dirty="0" smtClean="0"/>
              <a:t> et le </a:t>
            </a:r>
            <a:r>
              <a:rPr lang="fr-FR" i="1" dirty="0" smtClean="0"/>
              <a:t>faiseur de miracles</a:t>
            </a:r>
            <a:r>
              <a:rPr lang="fr-FR" dirty="0" smtClean="0"/>
              <a:t>.</a:t>
            </a:r>
            <a:endParaRPr lang="fr-FR" dirty="0"/>
          </a:p>
        </p:txBody>
      </p:sp>
      <p:sp>
        <p:nvSpPr>
          <p:cNvPr id="31" name="ZoneTexte 30"/>
          <p:cNvSpPr txBox="1"/>
          <p:nvPr/>
        </p:nvSpPr>
        <p:spPr>
          <a:xfrm>
            <a:off x="278225" y="3238219"/>
            <a:ext cx="360040" cy="369332"/>
          </a:xfrm>
          <a:prstGeom prst="rect">
            <a:avLst/>
          </a:prstGeom>
          <a:noFill/>
        </p:spPr>
        <p:txBody>
          <a:bodyPr wrap="square" rtlCol="0">
            <a:spAutoFit/>
          </a:bodyPr>
          <a:lstStyle/>
          <a:p>
            <a:r>
              <a:rPr lang="fr-FR" b="1" dirty="0">
                <a:solidFill>
                  <a:schemeClr val="accent1">
                    <a:lumMod val="60000"/>
                    <a:lumOff val="40000"/>
                  </a:schemeClr>
                </a:solidFill>
                <a:sym typeface="Wingdings" panose="05000000000000000000" pitchFamily="2" charset="2"/>
              </a:rPr>
              <a:t></a:t>
            </a:r>
            <a:endParaRPr lang="fr-FR" b="1" dirty="0">
              <a:solidFill>
                <a:schemeClr val="accent1">
                  <a:lumMod val="60000"/>
                  <a:lumOff val="40000"/>
                </a:schemeClr>
              </a:solidFill>
            </a:endParaRPr>
          </a:p>
        </p:txBody>
      </p:sp>
    </p:spTree>
    <p:extLst>
      <p:ext uri="{BB962C8B-B14F-4D97-AF65-F5344CB8AC3E}">
        <p14:creationId xmlns:p14="http://schemas.microsoft.com/office/powerpoint/2010/main" val="1769539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up)">
                                      <p:cBhvr>
                                        <p:cTn id="7" dur="75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right)">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wipe(left)">
                                      <p:cBhvr>
                                        <p:cTn id="25" dur="500"/>
                                        <p:tgtEl>
                                          <p:spTgt spid="34"/>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xit" presetSubtype="0" fill="hold" nodeType="clickEffect">
                                  <p:stCondLst>
                                    <p:cond delay="0"/>
                                  </p:stCondLst>
                                  <p:childTnLst>
                                    <p:animEffect transition="out" filter="fade">
                                      <p:cBhvr>
                                        <p:cTn id="29" dur="1000"/>
                                        <p:tgtEl>
                                          <p:spTgt spid="21"/>
                                        </p:tgtEl>
                                      </p:cBhvr>
                                    </p:animEffect>
                                    <p:anim calcmode="lin" valueType="num">
                                      <p:cBhvr>
                                        <p:cTn id="30" dur="1000"/>
                                        <p:tgtEl>
                                          <p:spTgt spid="21"/>
                                        </p:tgtEl>
                                        <p:attrNameLst>
                                          <p:attrName>ppt_x</p:attrName>
                                        </p:attrNameLst>
                                      </p:cBhvr>
                                      <p:tavLst>
                                        <p:tav tm="0">
                                          <p:val>
                                            <p:strVal val="ppt_x"/>
                                          </p:val>
                                        </p:tav>
                                        <p:tav tm="100000">
                                          <p:val>
                                            <p:strVal val="ppt_x"/>
                                          </p:val>
                                        </p:tav>
                                      </p:tavLst>
                                    </p:anim>
                                    <p:anim calcmode="lin" valueType="num">
                                      <p:cBhvr>
                                        <p:cTn id="31" dur="1000"/>
                                        <p:tgtEl>
                                          <p:spTgt spid="21"/>
                                        </p:tgtEl>
                                        <p:attrNameLst>
                                          <p:attrName>ppt_y</p:attrName>
                                        </p:attrNameLst>
                                      </p:cBhvr>
                                      <p:tavLst>
                                        <p:tav tm="0">
                                          <p:val>
                                            <p:strVal val="ppt_y"/>
                                          </p:val>
                                        </p:tav>
                                        <p:tav tm="100000">
                                          <p:val>
                                            <p:strVal val="ppt_y+.1"/>
                                          </p:val>
                                        </p:tav>
                                      </p:tavLst>
                                    </p:anim>
                                    <p:set>
                                      <p:cBhvr>
                                        <p:cTn id="32" dur="1" fill="hold">
                                          <p:stCondLst>
                                            <p:cond delay="999"/>
                                          </p:stCondLst>
                                        </p:cTn>
                                        <p:tgtEl>
                                          <p:spTgt spid="21"/>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6" grpId="0" animBg="1"/>
      <p:bldP spid="2"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p:cNvGrpSpPr/>
          <p:nvPr/>
        </p:nvGrpSpPr>
        <p:grpSpPr>
          <a:xfrm>
            <a:off x="3202211" y="463880"/>
            <a:ext cx="5652484" cy="3251615"/>
            <a:chOff x="3202211" y="463880"/>
            <a:chExt cx="5652484" cy="3251615"/>
          </a:xfrm>
        </p:grpSpPr>
        <p:sp>
          <p:nvSpPr>
            <p:cNvPr id="22" name="Rectangle 21"/>
            <p:cNvSpPr/>
            <p:nvPr/>
          </p:nvSpPr>
          <p:spPr>
            <a:xfrm>
              <a:off x="3202211" y="588382"/>
              <a:ext cx="5541829" cy="301016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Organigramme : Processus 2"/>
            <p:cNvSpPr/>
            <p:nvPr/>
          </p:nvSpPr>
          <p:spPr>
            <a:xfrm>
              <a:off x="3227264" y="463880"/>
              <a:ext cx="5596909" cy="204269"/>
            </a:xfrm>
            <a:prstGeom prst="flowChartProcess">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21" name="Organigramme : Processus 20"/>
            <p:cNvSpPr/>
            <p:nvPr/>
          </p:nvSpPr>
          <p:spPr>
            <a:xfrm>
              <a:off x="8742479" y="608723"/>
              <a:ext cx="112216" cy="3106772"/>
            </a:xfrm>
            <a:prstGeom prst="flowChartProcess">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grpSp>
      <p:graphicFrame>
        <p:nvGraphicFramePr>
          <p:cNvPr id="20" name="Tableau 19"/>
          <p:cNvGraphicFramePr>
            <a:graphicFrameLocks noGrp="1"/>
          </p:cNvGraphicFramePr>
          <p:nvPr>
            <p:extLst>
              <p:ext uri="{D42A27DB-BD31-4B8C-83A1-F6EECF244321}">
                <p14:modId xmlns:p14="http://schemas.microsoft.com/office/powerpoint/2010/main" val="2741104168"/>
              </p:ext>
            </p:extLst>
          </p:nvPr>
        </p:nvGraphicFramePr>
        <p:xfrm>
          <a:off x="3188734" y="4081636"/>
          <a:ext cx="5616624" cy="1440161"/>
        </p:xfrm>
        <a:graphic>
          <a:graphicData uri="http://schemas.openxmlformats.org/drawingml/2006/table">
            <a:tbl>
              <a:tblPr firstRow="1" bandRow="1">
                <a:tableStyleId>{5C22544A-7EE6-4342-B048-85BDC9FD1C3A}</a:tableStyleId>
              </a:tblPr>
              <a:tblGrid>
                <a:gridCol w="1080120"/>
                <a:gridCol w="1584176"/>
                <a:gridCol w="1296144"/>
                <a:gridCol w="1656184"/>
              </a:tblGrid>
              <a:tr h="235523">
                <a:tc>
                  <a:txBody>
                    <a:bodyPr/>
                    <a:lstStyle/>
                    <a:p>
                      <a:r>
                        <a:rPr lang="fr-FR" sz="900" dirty="0" smtClean="0">
                          <a:solidFill>
                            <a:schemeClr val="accent6">
                              <a:lumMod val="75000"/>
                            </a:schemeClr>
                          </a:solidFill>
                        </a:rPr>
                        <a:t>Définition</a:t>
                      </a:r>
                      <a:endParaRPr lang="fr-FR" sz="900" dirty="0">
                        <a:solidFill>
                          <a:schemeClr val="accent6">
                            <a:lumMod val="75000"/>
                          </a:schemeClr>
                        </a:solidFill>
                      </a:endParaRPr>
                    </a:p>
                  </a:txBody>
                  <a:tcPr/>
                </a:tc>
                <a:tc>
                  <a:txBody>
                    <a:bodyPr/>
                    <a:lstStyle/>
                    <a:p>
                      <a:r>
                        <a:rPr lang="fr-FR" sz="900" dirty="0" smtClean="0">
                          <a:solidFill>
                            <a:schemeClr val="accent4">
                              <a:lumMod val="75000"/>
                            </a:schemeClr>
                          </a:solidFill>
                        </a:rPr>
                        <a:t>Montage</a:t>
                      </a:r>
                      <a:endParaRPr lang="fr-FR" sz="900" dirty="0">
                        <a:solidFill>
                          <a:schemeClr val="accent4">
                            <a:lumMod val="75000"/>
                          </a:schemeClr>
                        </a:solidFill>
                      </a:endParaRPr>
                    </a:p>
                  </a:txBody>
                  <a:tcPr/>
                </a:tc>
                <a:tc>
                  <a:txBody>
                    <a:bodyPr/>
                    <a:lstStyle/>
                    <a:p>
                      <a:r>
                        <a:rPr lang="fr-FR" sz="900" dirty="0" smtClean="0">
                          <a:solidFill>
                            <a:srgbClr val="FFFF00"/>
                          </a:solidFill>
                        </a:rPr>
                        <a:t>Exécution</a:t>
                      </a:r>
                      <a:endParaRPr lang="fr-FR" sz="900" dirty="0">
                        <a:solidFill>
                          <a:srgbClr val="FFFF00"/>
                        </a:solidFill>
                      </a:endParaRPr>
                    </a:p>
                  </a:txBody>
                  <a:tcPr/>
                </a:tc>
                <a:tc>
                  <a:txBody>
                    <a:bodyPr/>
                    <a:lstStyle/>
                    <a:p>
                      <a:r>
                        <a:rPr lang="fr-FR" sz="900" dirty="0" smtClean="0">
                          <a:solidFill>
                            <a:schemeClr val="tx1"/>
                          </a:solidFill>
                        </a:rPr>
                        <a:t>Clôture</a:t>
                      </a:r>
                      <a:endParaRPr lang="fr-FR" sz="900" dirty="0">
                        <a:solidFill>
                          <a:schemeClr val="tx1"/>
                        </a:solidFill>
                      </a:endParaRPr>
                    </a:p>
                  </a:txBody>
                  <a:tcPr/>
                </a:tc>
              </a:tr>
              <a:tr h="235523">
                <a:tc>
                  <a:txBody>
                    <a:bodyPr/>
                    <a:lstStyle/>
                    <a:p>
                      <a:r>
                        <a:rPr lang="fr-FR" sz="900" dirty="0" smtClean="0"/>
                        <a:t>1 – Objectifs </a:t>
                      </a:r>
                      <a:r>
                        <a:rPr lang="fr-FR" sz="900" dirty="0" err="1" smtClean="0"/>
                        <a:t>g</a:t>
                      </a:r>
                      <a:r>
                        <a:rPr lang="fr-FR" sz="900" baseline="30000" dirty="0" err="1" smtClean="0"/>
                        <a:t>aux</a:t>
                      </a:r>
                      <a:endParaRPr lang="fr-FR" sz="900" baseline="30000" dirty="0" smtClean="0"/>
                    </a:p>
                  </a:txBody>
                  <a:tcPr/>
                </a:tc>
                <a:tc>
                  <a:txBody>
                    <a:bodyPr/>
                    <a:lstStyle/>
                    <a:p>
                      <a:r>
                        <a:rPr lang="fr-FR" sz="900" dirty="0" smtClean="0"/>
                        <a:t>1 – C.</a:t>
                      </a:r>
                      <a:r>
                        <a:rPr lang="fr-FR" sz="900" baseline="0" dirty="0" smtClean="0"/>
                        <a:t> des charges</a:t>
                      </a:r>
                      <a:endParaRPr lang="fr-FR" sz="900" dirty="0"/>
                    </a:p>
                  </a:txBody>
                  <a:tcPr/>
                </a:tc>
                <a:tc>
                  <a:txBody>
                    <a:bodyPr/>
                    <a:lstStyle/>
                    <a:p>
                      <a:r>
                        <a:rPr lang="fr-FR" sz="900" dirty="0" smtClean="0"/>
                        <a:t>1 – Suivi / pilotage</a:t>
                      </a:r>
                      <a:endParaRPr lang="fr-FR" sz="900" dirty="0"/>
                    </a:p>
                  </a:txBody>
                  <a:tcPr/>
                </a:tc>
                <a:tc>
                  <a:txBody>
                    <a:bodyPr/>
                    <a:lstStyle/>
                    <a:p>
                      <a:r>
                        <a:rPr lang="fr-FR" sz="900" dirty="0" smtClean="0"/>
                        <a:t>1 – Livraison/transfert</a:t>
                      </a:r>
                      <a:endParaRPr lang="fr-FR" sz="900" dirty="0"/>
                    </a:p>
                  </a:txBody>
                  <a:tcPr/>
                </a:tc>
              </a:tr>
              <a:tr h="235523">
                <a:tc>
                  <a:txBody>
                    <a:bodyPr/>
                    <a:lstStyle/>
                    <a:p>
                      <a:r>
                        <a:rPr lang="fr-FR" sz="900" dirty="0" smtClean="0"/>
                        <a:t>2 – Fiche de </a:t>
                      </a:r>
                      <a:r>
                        <a:rPr lang="fr-FR" sz="900" dirty="0" err="1" smtClean="0"/>
                        <a:t>Déf</a:t>
                      </a:r>
                      <a:r>
                        <a:rPr lang="fr-FR" sz="900" dirty="0" smtClean="0"/>
                        <a:t>.</a:t>
                      </a:r>
                      <a:endParaRPr lang="fr-FR" sz="900" dirty="0"/>
                    </a:p>
                  </a:txBody>
                  <a:tcPr/>
                </a:tc>
                <a:tc>
                  <a:txBody>
                    <a:bodyPr/>
                    <a:lstStyle/>
                    <a:p>
                      <a:r>
                        <a:rPr lang="fr-FR" sz="900" dirty="0" smtClean="0"/>
                        <a:t>2 – Lots de travail</a:t>
                      </a:r>
                      <a:endParaRPr lang="fr-FR" sz="900" dirty="0"/>
                    </a:p>
                  </a:txBody>
                  <a:tcPr/>
                </a:tc>
                <a:tc>
                  <a:txBody>
                    <a:bodyPr/>
                    <a:lstStyle/>
                    <a:p>
                      <a:r>
                        <a:rPr lang="fr-FR" sz="900" dirty="0" smtClean="0"/>
                        <a:t>2 – </a:t>
                      </a:r>
                      <a:r>
                        <a:rPr lang="fr-FR" sz="900" dirty="0" err="1" smtClean="0"/>
                        <a:t>Modifs</a:t>
                      </a:r>
                      <a:r>
                        <a:rPr lang="fr-FR" sz="900" dirty="0" smtClean="0"/>
                        <a:t>  </a:t>
                      </a:r>
                      <a:r>
                        <a:rPr lang="fr-FR" sz="900" dirty="0" err="1" smtClean="0"/>
                        <a:t>CdC</a:t>
                      </a:r>
                      <a:endParaRPr lang="fr-FR" sz="900" dirty="0"/>
                    </a:p>
                  </a:txBody>
                  <a:tcPr/>
                </a:tc>
                <a:tc>
                  <a:txBody>
                    <a:bodyPr/>
                    <a:lstStyle/>
                    <a:p>
                      <a:r>
                        <a:rPr lang="fr-FR" sz="900" dirty="0" smtClean="0"/>
                        <a:t>2 – Formation MOA</a:t>
                      </a:r>
                      <a:endParaRPr lang="fr-FR" sz="900" dirty="0"/>
                    </a:p>
                  </a:txBody>
                  <a:tcPr/>
                </a:tc>
              </a:tr>
              <a:tr h="235523">
                <a:tc>
                  <a:txBody>
                    <a:bodyPr/>
                    <a:lstStyle/>
                    <a:p>
                      <a:r>
                        <a:rPr lang="fr-FR" sz="900" dirty="0" smtClean="0"/>
                        <a:t>3 – CR,</a:t>
                      </a:r>
                      <a:r>
                        <a:rPr lang="fr-FR" sz="900" baseline="0" dirty="0" smtClean="0"/>
                        <a:t> </a:t>
                      </a:r>
                      <a:r>
                        <a:rPr lang="fr-FR" sz="900" baseline="0" dirty="0" err="1" smtClean="0"/>
                        <a:t>Todo</a:t>
                      </a:r>
                      <a:r>
                        <a:rPr lang="fr-FR" sz="900" baseline="0" dirty="0" smtClean="0"/>
                        <a:t> </a:t>
                      </a:r>
                      <a:r>
                        <a:rPr lang="fr-FR" sz="900" baseline="0" dirty="0" err="1" smtClean="0"/>
                        <a:t>list</a:t>
                      </a:r>
                      <a:endParaRPr lang="fr-FR" sz="9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900" dirty="0" smtClean="0"/>
                        <a:t>3 – Responsabilités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900" dirty="0" smtClean="0"/>
                        <a:t>3 – Gestion</a:t>
                      </a:r>
                      <a:r>
                        <a:rPr lang="fr-FR" sz="900" baseline="0" dirty="0" smtClean="0"/>
                        <a:t> des risques</a:t>
                      </a:r>
                      <a:endParaRPr lang="fr-FR" sz="9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900" dirty="0" smtClean="0"/>
                        <a:t>3 – Post Mortem</a:t>
                      </a:r>
                    </a:p>
                  </a:txBody>
                  <a:tcPr/>
                </a:tc>
              </a:tr>
              <a:tr h="235523">
                <a:tc>
                  <a:txBody>
                    <a:bodyPr/>
                    <a:lstStyle/>
                    <a:p>
                      <a:endParaRPr lang="fr-FR" sz="900" dirty="0"/>
                    </a:p>
                  </a:txBody>
                  <a:tcPr/>
                </a:tc>
                <a:tc>
                  <a:txBody>
                    <a:bodyPr/>
                    <a:lstStyle/>
                    <a:p>
                      <a:r>
                        <a:rPr lang="fr-FR" sz="900" dirty="0" smtClean="0"/>
                        <a:t>4 – Planning</a:t>
                      </a:r>
                      <a:endParaRPr lang="fr-FR" sz="900" dirty="0"/>
                    </a:p>
                  </a:txBody>
                  <a:tcPr/>
                </a:tc>
                <a:tc>
                  <a:txBody>
                    <a:bodyPr/>
                    <a:lstStyle/>
                    <a:p>
                      <a:r>
                        <a:rPr lang="fr-FR" sz="900" dirty="0" smtClean="0"/>
                        <a:t>4 – Prototypage, tests</a:t>
                      </a:r>
                      <a:endParaRPr lang="fr-FR" sz="900" dirty="0"/>
                    </a:p>
                  </a:txBody>
                  <a:tcPr/>
                </a:tc>
                <a:tc>
                  <a:txBody>
                    <a:bodyPr/>
                    <a:lstStyle/>
                    <a:p>
                      <a:r>
                        <a:rPr lang="fr-FR" sz="900" dirty="0" smtClean="0"/>
                        <a:t>4 – Réaffectation</a:t>
                      </a:r>
                      <a:endParaRPr lang="fr-FR" sz="900" dirty="0"/>
                    </a:p>
                  </a:txBody>
                  <a:tcPr/>
                </a:tc>
              </a:tr>
              <a:tr h="262546">
                <a:tc>
                  <a:txBody>
                    <a:bodyPr/>
                    <a:lstStyle/>
                    <a:p>
                      <a:endParaRPr lang="fr-FR" sz="90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900" dirty="0" smtClean="0"/>
                        <a:t>5 – Budget / Ressources</a:t>
                      </a:r>
                    </a:p>
                  </a:txBody>
                  <a:tcPr/>
                </a:tc>
                <a:tc>
                  <a:txBody>
                    <a:bodyPr/>
                    <a:lstStyle/>
                    <a:p>
                      <a:endParaRPr lang="fr-FR" sz="900" dirty="0"/>
                    </a:p>
                  </a:txBody>
                  <a:tcPr/>
                </a:tc>
                <a:tc>
                  <a:txBody>
                    <a:bodyPr/>
                    <a:lstStyle/>
                    <a:p>
                      <a:endParaRPr lang="fr-FR" sz="900" dirty="0"/>
                    </a:p>
                  </a:txBody>
                  <a:tcPr/>
                </a:tc>
              </a:tr>
            </a:tbl>
          </a:graphicData>
        </a:graphic>
      </p:graphicFrame>
      <p:sp>
        <p:nvSpPr>
          <p:cNvPr id="25" name="ZoneTexte 24"/>
          <p:cNvSpPr txBox="1"/>
          <p:nvPr/>
        </p:nvSpPr>
        <p:spPr>
          <a:xfrm>
            <a:off x="5664309" y="3590479"/>
            <a:ext cx="582697" cy="320789"/>
          </a:xfrm>
          <a:prstGeom prst="rect">
            <a:avLst/>
          </a:prstGeom>
          <a:noFill/>
        </p:spPr>
        <p:txBody>
          <a:bodyPr wrap="none" rtlCol="0">
            <a:spAutoFit/>
          </a:bodyPr>
          <a:lstStyle/>
          <a:p>
            <a:r>
              <a:rPr lang="fr-FR" dirty="0" smtClean="0"/>
              <a:t>Durée</a:t>
            </a:r>
            <a:endParaRPr lang="fr-FR" dirty="0"/>
          </a:p>
        </p:txBody>
      </p:sp>
      <p:grpSp>
        <p:nvGrpSpPr>
          <p:cNvPr id="5" name="Groupe 4"/>
          <p:cNvGrpSpPr/>
          <p:nvPr/>
        </p:nvGrpSpPr>
        <p:grpSpPr>
          <a:xfrm>
            <a:off x="3212150" y="3553799"/>
            <a:ext cx="5710898" cy="332286"/>
            <a:chOff x="3212150" y="3840654"/>
            <a:chExt cx="5710898" cy="332286"/>
          </a:xfrm>
        </p:grpSpPr>
        <p:cxnSp>
          <p:nvCxnSpPr>
            <p:cNvPr id="23" name="Connecteur droit avec flèche 22"/>
            <p:cNvCxnSpPr/>
            <p:nvPr/>
          </p:nvCxnSpPr>
          <p:spPr>
            <a:xfrm>
              <a:off x="3212150" y="3885490"/>
              <a:ext cx="5541829"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24" name="ZoneTexte 23"/>
            <p:cNvSpPr txBox="1"/>
            <p:nvPr/>
          </p:nvSpPr>
          <p:spPr>
            <a:xfrm>
              <a:off x="3214288" y="3852151"/>
              <a:ext cx="587485" cy="320789"/>
            </a:xfrm>
            <a:prstGeom prst="rect">
              <a:avLst/>
            </a:prstGeom>
            <a:noFill/>
            <a:ln w="19050">
              <a:noFill/>
            </a:ln>
          </p:spPr>
          <p:txBody>
            <a:bodyPr wrap="none" rtlCol="0">
              <a:spAutoFit/>
            </a:bodyPr>
            <a:lstStyle/>
            <a:p>
              <a:r>
                <a:rPr lang="fr-FR" dirty="0" smtClean="0"/>
                <a:t>Début</a:t>
              </a:r>
              <a:endParaRPr lang="fr-FR" dirty="0"/>
            </a:p>
          </p:txBody>
        </p:sp>
        <p:sp>
          <p:nvSpPr>
            <p:cNvPr id="26" name="ZoneTexte 25"/>
            <p:cNvSpPr txBox="1"/>
            <p:nvPr/>
          </p:nvSpPr>
          <p:spPr>
            <a:xfrm>
              <a:off x="8565030" y="3840654"/>
              <a:ext cx="358018" cy="320789"/>
            </a:xfrm>
            <a:prstGeom prst="rect">
              <a:avLst/>
            </a:prstGeom>
            <a:noFill/>
            <a:ln w="19050">
              <a:noFill/>
            </a:ln>
          </p:spPr>
          <p:txBody>
            <a:bodyPr wrap="none" rtlCol="0">
              <a:spAutoFit/>
            </a:bodyPr>
            <a:lstStyle/>
            <a:p>
              <a:r>
                <a:rPr lang="fr-FR" dirty="0" smtClean="0"/>
                <a:t>Fin</a:t>
              </a:r>
              <a:endParaRPr lang="fr-FR" dirty="0"/>
            </a:p>
          </p:txBody>
        </p:sp>
      </p:grpSp>
      <p:sp>
        <p:nvSpPr>
          <p:cNvPr id="27" name="ZoneTexte 26"/>
          <p:cNvSpPr txBox="1"/>
          <p:nvPr/>
        </p:nvSpPr>
        <p:spPr>
          <a:xfrm>
            <a:off x="3275856" y="1964343"/>
            <a:ext cx="856084" cy="320789"/>
          </a:xfrm>
          <a:prstGeom prst="rect">
            <a:avLst/>
          </a:prstGeom>
          <a:noFill/>
        </p:spPr>
        <p:txBody>
          <a:bodyPr wrap="none" rtlCol="0">
            <a:spAutoFit/>
          </a:bodyPr>
          <a:lstStyle/>
          <a:p>
            <a:r>
              <a:rPr lang="fr-FR" dirty="0" smtClean="0"/>
              <a:t>Définition</a:t>
            </a:r>
          </a:p>
        </p:txBody>
      </p:sp>
      <p:sp>
        <p:nvSpPr>
          <p:cNvPr id="28" name="ZoneTexte 27"/>
          <p:cNvSpPr txBox="1"/>
          <p:nvPr/>
        </p:nvSpPr>
        <p:spPr>
          <a:xfrm>
            <a:off x="4211960" y="1489348"/>
            <a:ext cx="1030603" cy="369332"/>
          </a:xfrm>
          <a:prstGeom prst="rect">
            <a:avLst/>
          </a:prstGeom>
          <a:noFill/>
        </p:spPr>
        <p:txBody>
          <a:bodyPr wrap="none" rtlCol="0">
            <a:spAutoFit/>
          </a:bodyPr>
          <a:lstStyle/>
          <a:p>
            <a:r>
              <a:rPr lang="fr-FR" dirty="0" smtClean="0"/>
              <a:t>Montage</a:t>
            </a:r>
          </a:p>
        </p:txBody>
      </p:sp>
      <p:sp>
        <p:nvSpPr>
          <p:cNvPr id="29" name="ZoneTexte 28"/>
          <p:cNvSpPr txBox="1"/>
          <p:nvPr/>
        </p:nvSpPr>
        <p:spPr>
          <a:xfrm>
            <a:off x="5814659" y="776013"/>
            <a:ext cx="845573" cy="320789"/>
          </a:xfrm>
          <a:prstGeom prst="rect">
            <a:avLst/>
          </a:prstGeom>
          <a:noFill/>
        </p:spPr>
        <p:txBody>
          <a:bodyPr wrap="none" rtlCol="0">
            <a:spAutoFit/>
          </a:bodyPr>
          <a:lstStyle/>
          <a:p>
            <a:r>
              <a:rPr lang="fr-FR" dirty="0" smtClean="0"/>
              <a:t>Exécution</a:t>
            </a:r>
          </a:p>
        </p:txBody>
      </p:sp>
      <p:sp>
        <p:nvSpPr>
          <p:cNvPr id="30" name="ZoneTexte 29"/>
          <p:cNvSpPr txBox="1"/>
          <p:nvPr/>
        </p:nvSpPr>
        <p:spPr>
          <a:xfrm>
            <a:off x="7857347" y="1893729"/>
            <a:ext cx="672757" cy="320789"/>
          </a:xfrm>
          <a:prstGeom prst="rect">
            <a:avLst/>
          </a:prstGeom>
          <a:noFill/>
        </p:spPr>
        <p:txBody>
          <a:bodyPr wrap="none" rtlCol="0">
            <a:spAutoFit/>
          </a:bodyPr>
          <a:lstStyle/>
          <a:p>
            <a:r>
              <a:rPr lang="fr-FR" dirty="0" smtClean="0"/>
              <a:t>Clôture</a:t>
            </a:r>
          </a:p>
        </p:txBody>
      </p:sp>
      <p:sp>
        <p:nvSpPr>
          <p:cNvPr id="31" name="ZoneTexte 30"/>
          <p:cNvSpPr txBox="1"/>
          <p:nvPr/>
        </p:nvSpPr>
        <p:spPr>
          <a:xfrm rot="16200000">
            <a:off x="2300298" y="1887115"/>
            <a:ext cx="1371262" cy="284243"/>
          </a:xfrm>
          <a:prstGeom prst="rect">
            <a:avLst/>
          </a:prstGeom>
          <a:noFill/>
        </p:spPr>
        <p:txBody>
          <a:bodyPr wrap="none" rtlCol="0">
            <a:spAutoFit/>
          </a:bodyPr>
          <a:lstStyle/>
          <a:p>
            <a:r>
              <a:rPr lang="fr-FR" dirty="0" smtClean="0"/>
              <a:t>Niveau d’effort</a:t>
            </a:r>
          </a:p>
        </p:txBody>
      </p:sp>
      <p:sp>
        <p:nvSpPr>
          <p:cNvPr id="32" name="Forme libre 31"/>
          <p:cNvSpPr/>
          <p:nvPr/>
        </p:nvSpPr>
        <p:spPr>
          <a:xfrm>
            <a:off x="3199316" y="2499623"/>
            <a:ext cx="1654232" cy="1098496"/>
          </a:xfrm>
          <a:custGeom>
            <a:avLst/>
            <a:gdLst>
              <a:gd name="connsiteX0" fmla="*/ 0 w 2149434"/>
              <a:gd name="connsiteY0" fmla="*/ 1264724 h 1264724"/>
              <a:gd name="connsiteX1" fmla="*/ 1086592 w 2149434"/>
              <a:gd name="connsiteY1" fmla="*/ 2 h 1264724"/>
              <a:gd name="connsiteX2" fmla="*/ 2149434 w 2149434"/>
              <a:gd name="connsiteY2" fmla="*/ 1252848 h 1264724"/>
            </a:gdLst>
            <a:ahLst/>
            <a:cxnLst>
              <a:cxn ang="0">
                <a:pos x="connsiteX0" y="connsiteY0"/>
              </a:cxn>
              <a:cxn ang="0">
                <a:pos x="connsiteX1" y="connsiteY1"/>
              </a:cxn>
              <a:cxn ang="0">
                <a:pos x="connsiteX2" y="connsiteY2"/>
              </a:cxn>
            </a:cxnLst>
            <a:rect l="l" t="t" r="r" b="b"/>
            <a:pathLst>
              <a:path w="2149434" h="1264724">
                <a:moveTo>
                  <a:pt x="0" y="1264724"/>
                </a:moveTo>
                <a:cubicBezTo>
                  <a:pt x="364176" y="633352"/>
                  <a:pt x="728353" y="1981"/>
                  <a:pt x="1086592" y="2"/>
                </a:cubicBezTo>
                <a:cubicBezTo>
                  <a:pt x="1444831" y="-1977"/>
                  <a:pt x="1943595" y="1007425"/>
                  <a:pt x="2149434" y="1252848"/>
                </a:cubicBezTo>
              </a:path>
            </a:pathLst>
          </a:cu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Forme libre 32"/>
          <p:cNvSpPr/>
          <p:nvPr/>
        </p:nvSpPr>
        <p:spPr>
          <a:xfrm>
            <a:off x="3194746" y="1973585"/>
            <a:ext cx="4743351" cy="1629691"/>
          </a:xfrm>
          <a:custGeom>
            <a:avLst/>
            <a:gdLst>
              <a:gd name="connsiteX0" fmla="*/ 0 w 6163294"/>
              <a:gd name="connsiteY0" fmla="*/ 1876301 h 1876301"/>
              <a:gd name="connsiteX1" fmla="*/ 2470068 w 6163294"/>
              <a:gd name="connsiteY1" fmla="*/ 0 h 1876301"/>
              <a:gd name="connsiteX2" fmla="*/ 6163294 w 6163294"/>
              <a:gd name="connsiteY2" fmla="*/ 1870364 h 1876301"/>
            </a:gdLst>
            <a:ahLst/>
            <a:cxnLst>
              <a:cxn ang="0">
                <a:pos x="connsiteX0" y="connsiteY0"/>
              </a:cxn>
              <a:cxn ang="0">
                <a:pos x="connsiteX1" y="connsiteY1"/>
              </a:cxn>
              <a:cxn ang="0">
                <a:pos x="connsiteX2" y="connsiteY2"/>
              </a:cxn>
            </a:cxnLst>
            <a:rect l="l" t="t" r="r" b="b"/>
            <a:pathLst>
              <a:path w="6163294" h="1876301">
                <a:moveTo>
                  <a:pt x="0" y="1876301"/>
                </a:moveTo>
                <a:cubicBezTo>
                  <a:pt x="721426" y="938645"/>
                  <a:pt x="1442852" y="989"/>
                  <a:pt x="2470068" y="0"/>
                </a:cubicBezTo>
                <a:cubicBezTo>
                  <a:pt x="3497284" y="-990"/>
                  <a:pt x="5571507" y="1618013"/>
                  <a:pt x="6163294" y="1870364"/>
                </a:cubicBezTo>
              </a:path>
            </a:pathLst>
          </a:custGeom>
          <a:noFill/>
          <a:ln>
            <a:solidFill>
              <a:schemeClr val="accent4">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Forme libre 33"/>
          <p:cNvSpPr/>
          <p:nvPr/>
        </p:nvSpPr>
        <p:spPr>
          <a:xfrm>
            <a:off x="3194746" y="1151275"/>
            <a:ext cx="5547618" cy="2452000"/>
          </a:xfrm>
          <a:custGeom>
            <a:avLst/>
            <a:gdLst>
              <a:gd name="connsiteX0" fmla="*/ 0 w 7208322"/>
              <a:gd name="connsiteY0" fmla="*/ 2168100 h 2168100"/>
              <a:gd name="connsiteX1" fmla="*/ 1442852 w 7208322"/>
              <a:gd name="connsiteY1" fmla="*/ 1835591 h 2168100"/>
              <a:gd name="connsiteX2" fmla="*/ 2291938 w 7208322"/>
              <a:gd name="connsiteY2" fmla="*/ 1265576 h 2168100"/>
              <a:gd name="connsiteX3" fmla="*/ 3348842 w 7208322"/>
              <a:gd name="connsiteY3" fmla="*/ 173046 h 2168100"/>
              <a:gd name="connsiteX4" fmla="*/ 4886696 w 7208322"/>
              <a:gd name="connsiteY4" fmla="*/ 208672 h 2168100"/>
              <a:gd name="connsiteX5" fmla="*/ 7208322 w 7208322"/>
              <a:gd name="connsiteY5" fmla="*/ 2150287 h 216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08322" h="2168100">
                <a:moveTo>
                  <a:pt x="0" y="2168100"/>
                </a:moveTo>
                <a:cubicBezTo>
                  <a:pt x="530431" y="2077056"/>
                  <a:pt x="1060862" y="1986012"/>
                  <a:pt x="1442852" y="1835591"/>
                </a:cubicBezTo>
                <a:cubicBezTo>
                  <a:pt x="1824842" y="1685170"/>
                  <a:pt x="1974273" y="1542667"/>
                  <a:pt x="2291938" y="1265576"/>
                </a:cubicBezTo>
                <a:cubicBezTo>
                  <a:pt x="2609603" y="988485"/>
                  <a:pt x="2916382" y="349197"/>
                  <a:pt x="3348842" y="173046"/>
                </a:cubicBezTo>
                <a:cubicBezTo>
                  <a:pt x="3781302" y="-3105"/>
                  <a:pt x="4243449" y="-120868"/>
                  <a:pt x="4886696" y="208672"/>
                </a:cubicBezTo>
                <a:cubicBezTo>
                  <a:pt x="5529943" y="538212"/>
                  <a:pt x="7079672" y="1931583"/>
                  <a:pt x="7208322" y="2150287"/>
                </a:cubicBezTo>
              </a:path>
            </a:pathLst>
          </a:custGeom>
          <a:noFill/>
          <a:ln>
            <a:solidFill>
              <a:srgbClr val="FFFF00"/>
            </a:solidFill>
            <a:prstDash val="sys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Forme libre 34"/>
          <p:cNvSpPr/>
          <p:nvPr/>
        </p:nvSpPr>
        <p:spPr>
          <a:xfrm>
            <a:off x="7089807" y="2491983"/>
            <a:ext cx="1654232" cy="1098496"/>
          </a:xfrm>
          <a:custGeom>
            <a:avLst/>
            <a:gdLst>
              <a:gd name="connsiteX0" fmla="*/ 0 w 2149434"/>
              <a:gd name="connsiteY0" fmla="*/ 1264724 h 1264724"/>
              <a:gd name="connsiteX1" fmla="*/ 1086592 w 2149434"/>
              <a:gd name="connsiteY1" fmla="*/ 2 h 1264724"/>
              <a:gd name="connsiteX2" fmla="*/ 2149434 w 2149434"/>
              <a:gd name="connsiteY2" fmla="*/ 1252848 h 1264724"/>
            </a:gdLst>
            <a:ahLst/>
            <a:cxnLst>
              <a:cxn ang="0">
                <a:pos x="connsiteX0" y="connsiteY0"/>
              </a:cxn>
              <a:cxn ang="0">
                <a:pos x="connsiteX1" y="connsiteY1"/>
              </a:cxn>
              <a:cxn ang="0">
                <a:pos x="connsiteX2" y="connsiteY2"/>
              </a:cxn>
            </a:cxnLst>
            <a:rect l="l" t="t" r="r" b="b"/>
            <a:pathLst>
              <a:path w="2149434" h="1264724">
                <a:moveTo>
                  <a:pt x="0" y="1264724"/>
                </a:moveTo>
                <a:cubicBezTo>
                  <a:pt x="364176" y="633352"/>
                  <a:pt x="728353" y="1981"/>
                  <a:pt x="1086592" y="2"/>
                </a:cubicBezTo>
                <a:cubicBezTo>
                  <a:pt x="1444831" y="-1977"/>
                  <a:pt x="1943595" y="1007425"/>
                  <a:pt x="2149434" y="1252848"/>
                </a:cubicBezTo>
              </a:path>
            </a:pathLst>
          </a:cu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ZoneTexte 35"/>
          <p:cNvSpPr txBox="1"/>
          <p:nvPr/>
        </p:nvSpPr>
        <p:spPr>
          <a:xfrm>
            <a:off x="4292364" y="30024"/>
            <a:ext cx="3590150" cy="523220"/>
          </a:xfrm>
          <a:prstGeom prst="rect">
            <a:avLst/>
          </a:prstGeom>
          <a:noFill/>
        </p:spPr>
        <p:txBody>
          <a:bodyPr wrap="none" rtlCol="0">
            <a:spAutoFit/>
          </a:bodyPr>
          <a:lstStyle/>
          <a:p>
            <a:pPr algn="ctr"/>
            <a:r>
              <a:rPr lang="fr-FR" sz="2800" dirty="0" smtClean="0"/>
              <a:t>Cycle de vie d’un projet</a:t>
            </a:r>
            <a:endParaRPr lang="fr-FR" sz="2800" dirty="0"/>
          </a:p>
        </p:txBody>
      </p:sp>
      <p:sp>
        <p:nvSpPr>
          <p:cNvPr id="2" name="Espace réservé du numéro de diapositive 1"/>
          <p:cNvSpPr>
            <a:spLocks noGrp="1"/>
          </p:cNvSpPr>
          <p:nvPr>
            <p:ph type="sldNum" sz="quarter" idx="10"/>
          </p:nvPr>
        </p:nvSpPr>
        <p:spPr/>
        <p:txBody>
          <a:bodyPr/>
          <a:lstStyle/>
          <a:p>
            <a:pPr>
              <a:defRPr/>
            </a:pPr>
            <a:fld id="{7F07B8DE-9430-46E8-A38B-5DA0DE501445}" type="slidenum">
              <a:rPr lang="fr-FR" smtClean="0"/>
              <a:pPr>
                <a:defRPr/>
              </a:pPr>
              <a:t>51</a:t>
            </a:fld>
            <a:endParaRPr lang="fr-FR" dirty="0"/>
          </a:p>
        </p:txBody>
      </p:sp>
      <p:sp>
        <p:nvSpPr>
          <p:cNvPr id="37" name="Text Box 6"/>
          <p:cNvSpPr txBox="1">
            <a:spLocks noChangeArrowheads="1"/>
          </p:cNvSpPr>
          <p:nvPr/>
        </p:nvSpPr>
        <p:spPr bwMode="auto">
          <a:xfrm>
            <a:off x="3376084" y="1085692"/>
            <a:ext cx="2036384" cy="430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200">
                <a:solidFill>
                  <a:schemeClr val="tx1"/>
                </a:solidFill>
                <a:latin typeface="Times New Roman" pitchFamily="18" charset="0"/>
              </a:defRPr>
            </a:lvl1pPr>
            <a:lvl2pPr marL="742950" indent="-285750" eaLnBrk="0" hangingPunct="0">
              <a:defRPr sz="2200">
                <a:solidFill>
                  <a:schemeClr val="tx1"/>
                </a:solidFill>
                <a:latin typeface="Times New Roman" pitchFamily="18" charset="0"/>
              </a:defRPr>
            </a:lvl2pPr>
            <a:lvl3pPr marL="1143000" indent="-228600" eaLnBrk="0" hangingPunct="0">
              <a:defRPr sz="2200">
                <a:solidFill>
                  <a:schemeClr val="tx1"/>
                </a:solidFill>
                <a:latin typeface="Times New Roman" pitchFamily="18" charset="0"/>
              </a:defRPr>
            </a:lvl3pPr>
            <a:lvl4pPr marL="1600200" indent="-228600" eaLnBrk="0" hangingPunct="0">
              <a:defRPr sz="2200">
                <a:solidFill>
                  <a:schemeClr val="tx1"/>
                </a:solidFill>
                <a:latin typeface="Times New Roman" pitchFamily="18" charset="0"/>
              </a:defRPr>
            </a:lvl4pPr>
            <a:lvl5pPr marL="2057400" indent="-228600" eaLnBrk="0" hangingPunct="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spcBef>
                <a:spcPct val="50000"/>
              </a:spcBef>
            </a:pPr>
            <a:r>
              <a:rPr lang="fr-FR" sz="1100" dirty="0"/>
              <a:t>Voir</a:t>
            </a:r>
            <a:r>
              <a:rPr lang="fr-FR" sz="1100" dirty="0">
                <a:solidFill>
                  <a:srgbClr val="000099"/>
                </a:solidFill>
              </a:rPr>
              <a:t> </a:t>
            </a:r>
            <a:r>
              <a:rPr lang="fr-FR" sz="1100" dirty="0">
                <a:solidFill>
                  <a:srgbClr val="800000"/>
                </a:solidFill>
                <a:hlinkClick r:id="rId3"/>
              </a:rPr>
              <a:t>formation « </a:t>
            </a:r>
            <a:r>
              <a:rPr lang="fr-FR" sz="1100" dirty="0" smtClean="0">
                <a:solidFill>
                  <a:srgbClr val="800000"/>
                </a:solidFill>
                <a:hlinkClick r:id="rId3"/>
              </a:rPr>
              <a:t>planification et pilotage de projet</a:t>
            </a:r>
            <a:r>
              <a:rPr lang="fr-FR" sz="1100" dirty="0">
                <a:solidFill>
                  <a:srgbClr val="800000"/>
                </a:solidFill>
                <a:hlinkClick r:id="rId3"/>
              </a:rPr>
              <a:t> »</a:t>
            </a:r>
            <a:endParaRPr lang="fr-FR" sz="1100" dirty="0">
              <a:solidFill>
                <a:srgbClr val="800000"/>
              </a:solidFill>
            </a:endParaRPr>
          </a:p>
        </p:txBody>
      </p:sp>
      <p:sp>
        <p:nvSpPr>
          <p:cNvPr id="38" name="ZoneTexte 37"/>
          <p:cNvSpPr txBox="1"/>
          <p:nvPr/>
        </p:nvSpPr>
        <p:spPr>
          <a:xfrm>
            <a:off x="278225" y="3605288"/>
            <a:ext cx="360040" cy="369332"/>
          </a:xfrm>
          <a:prstGeom prst="rect">
            <a:avLst/>
          </a:prstGeom>
          <a:noFill/>
        </p:spPr>
        <p:txBody>
          <a:bodyPr wrap="square" rtlCol="0">
            <a:spAutoFit/>
          </a:bodyPr>
          <a:lstStyle/>
          <a:p>
            <a:r>
              <a:rPr lang="fr-FR" b="1" dirty="0">
                <a:solidFill>
                  <a:schemeClr val="accent1">
                    <a:lumMod val="60000"/>
                    <a:lumOff val="40000"/>
                  </a:schemeClr>
                </a:solidFill>
                <a:sym typeface="Wingdings" panose="05000000000000000000" pitchFamily="2" charset="2"/>
              </a:rPr>
              <a:t></a:t>
            </a:r>
            <a:endParaRPr lang="fr-FR" b="1" dirty="0">
              <a:solidFill>
                <a:schemeClr val="accent1">
                  <a:lumMod val="60000"/>
                  <a:lumOff val="40000"/>
                </a:schemeClr>
              </a:solidFill>
            </a:endParaRPr>
          </a:p>
        </p:txBody>
      </p:sp>
    </p:spTree>
    <p:extLst>
      <p:ext uri="{BB962C8B-B14F-4D97-AF65-F5344CB8AC3E}">
        <p14:creationId xmlns:p14="http://schemas.microsoft.com/office/powerpoint/2010/main" val="1537062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left)">
                                      <p:cBhvr>
                                        <p:cTn id="12" dur="10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left)">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wipe(left)">
                                      <p:cBhvr>
                                        <p:cTn id="22" dur="1000"/>
                                        <p:tgtEl>
                                          <p:spTgt spid="3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left)">
                                      <p:cBhvr>
                                        <p:cTn id="32" dur="1000"/>
                                        <p:tgtEl>
                                          <p:spTgt spid="3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wipe(left)">
                                      <p:cBhvr>
                                        <p:cTn id="37" dur="500"/>
                                        <p:tgtEl>
                                          <p:spTgt spid="2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left)">
                                      <p:cBhvr>
                                        <p:cTn id="42" dur="1000"/>
                                        <p:tgtEl>
                                          <p:spTgt spid="3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500"/>
                                        <p:tgtEl>
                                          <p:spTgt spid="20"/>
                                        </p:tgtEl>
                                      </p:cBhvr>
                                    </p:animEffec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2" grpId="0" animBg="1"/>
      <p:bldP spid="33" grpId="0" animBg="1"/>
      <p:bldP spid="34" grpId="0" animBg="1"/>
      <p:bldP spid="35" grpId="0" animBg="1"/>
      <p:bldP spid="3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fontAlgn="auto">
              <a:lnSpc>
                <a:spcPct val="100000"/>
              </a:lnSpc>
              <a:spcAft>
                <a:spcPts val="0"/>
              </a:spcAft>
            </a:pPr>
            <a:r>
              <a:rPr lang="fr-FR" dirty="0"/>
              <a:t>Mise en œuvre</a:t>
            </a:r>
          </a:p>
        </p:txBody>
      </p:sp>
      <p:sp>
        <p:nvSpPr>
          <p:cNvPr id="3" name="Espace réservé du contenu 2"/>
          <p:cNvSpPr>
            <a:spLocks noGrp="1"/>
          </p:cNvSpPr>
          <p:nvPr>
            <p:ph idx="1"/>
          </p:nvPr>
        </p:nvSpPr>
        <p:spPr>
          <a:xfrm>
            <a:off x="2840179" y="706438"/>
            <a:ext cx="6173195" cy="4221708"/>
          </a:xfrm>
        </p:spPr>
        <p:txBody>
          <a:bodyPr>
            <a:normAutofit/>
          </a:bodyPr>
          <a:lstStyle/>
          <a:p>
            <a:pPr marL="0" indent="0">
              <a:buNone/>
            </a:pPr>
            <a:r>
              <a:rPr lang="fr-FR" sz="2000" dirty="0">
                <a:solidFill>
                  <a:schemeClr val="bg2">
                    <a:lumMod val="25000"/>
                  </a:schemeClr>
                </a:solidFill>
                <a:latin typeface="+mn-lt"/>
              </a:rPr>
              <a:t>(</a:t>
            </a:r>
            <a:r>
              <a:rPr lang="fr-FR" sz="2000" dirty="0" smtClean="0">
                <a:solidFill>
                  <a:schemeClr val="bg2">
                    <a:lumMod val="25000"/>
                  </a:schemeClr>
                </a:solidFill>
                <a:latin typeface="+mn-lt"/>
              </a:rPr>
              <a:t>Suite </a:t>
            </a:r>
            <a:r>
              <a:rPr lang="fr-FR" sz="2000" dirty="0">
                <a:solidFill>
                  <a:schemeClr val="bg2">
                    <a:lumMod val="25000"/>
                  </a:schemeClr>
                </a:solidFill>
                <a:latin typeface="+mn-lt"/>
              </a:rPr>
              <a:t>du projet que vous avez défini au chap. 1)</a:t>
            </a:r>
          </a:p>
          <a:p>
            <a:r>
              <a:rPr lang="fr-FR" dirty="0" smtClean="0"/>
              <a:t>Jalonner :</a:t>
            </a:r>
          </a:p>
          <a:p>
            <a:pPr lvl="1"/>
            <a:r>
              <a:rPr lang="fr-FR" sz="2400" dirty="0" smtClean="0"/>
              <a:t>Découper un objectif final en </a:t>
            </a:r>
            <a:r>
              <a:rPr lang="fr-FR" sz="2400" b="1" dirty="0" smtClean="0"/>
              <a:t>sous-objectifs</a:t>
            </a:r>
            <a:r>
              <a:rPr lang="fr-FR" sz="2400" dirty="0" smtClean="0"/>
              <a:t>, avec pour chacun une date</a:t>
            </a:r>
          </a:p>
          <a:p>
            <a:endParaRPr lang="fr-FR" sz="1400" dirty="0" smtClean="0"/>
          </a:p>
          <a:p>
            <a:r>
              <a:rPr lang="fr-FR" sz="2800" dirty="0" smtClean="0"/>
              <a:t>Outre les jalons, partagez au moins deux autres manières de sortir de l’effet tunnel</a:t>
            </a:r>
          </a:p>
          <a:p>
            <a:pPr lvl="1"/>
            <a:endParaRPr lang="fr-FR" dirty="0"/>
          </a:p>
        </p:txBody>
      </p:sp>
      <p:sp>
        <p:nvSpPr>
          <p:cNvPr id="4" name="Espace réservé du numéro de diapositive 3"/>
          <p:cNvSpPr>
            <a:spLocks noGrp="1"/>
          </p:cNvSpPr>
          <p:nvPr>
            <p:ph type="sldNum" sz="quarter" idx="10"/>
          </p:nvPr>
        </p:nvSpPr>
        <p:spPr/>
        <p:txBody>
          <a:bodyPr/>
          <a:lstStyle/>
          <a:p>
            <a:pPr>
              <a:defRPr/>
            </a:pPr>
            <a:fld id="{7F07B8DE-9430-46E8-A38B-5DA0DE501445}" type="slidenum">
              <a:rPr lang="fr-FR" smtClean="0"/>
              <a:pPr>
                <a:defRPr/>
              </a:pPr>
              <a:t>52</a:t>
            </a:fld>
            <a:endParaRPr lang="fr-FR"/>
          </a:p>
        </p:txBody>
      </p:sp>
      <p:pic>
        <p:nvPicPr>
          <p:cNvPr id="5"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99992" y="4657700"/>
            <a:ext cx="576064" cy="549481"/>
          </a:xfrm>
          <a:prstGeom prst="rect">
            <a:avLst/>
          </a:prstGeom>
          <a:ln>
            <a:noFill/>
          </a:ln>
          <a:effectLst>
            <a:outerShdw blurRad="190500" algn="tl" rotWithShape="0">
              <a:srgbClr val="000000">
                <a:alpha val="70000"/>
              </a:srgbClr>
            </a:outerShdw>
          </a:effectLst>
        </p:spPr>
      </p:pic>
      <p:sp>
        <p:nvSpPr>
          <p:cNvPr id="6" name="TextBox 4"/>
          <p:cNvSpPr txBox="1"/>
          <p:nvPr/>
        </p:nvSpPr>
        <p:spPr>
          <a:xfrm>
            <a:off x="5364087" y="4716998"/>
            <a:ext cx="2755026" cy="430887"/>
          </a:xfrm>
          <a:prstGeom prst="rect">
            <a:avLst/>
          </a:prstGeom>
          <a:noFill/>
        </p:spPr>
        <p:txBody>
          <a:bodyPr wrap="square" rtlCol="0">
            <a:spAutoFit/>
          </a:bodyPr>
          <a:lstStyle/>
          <a:p>
            <a:r>
              <a:rPr lang="fr-FR" sz="2200" dirty="0" smtClean="0">
                <a:solidFill>
                  <a:srgbClr val="8D42C6"/>
                </a:solidFill>
                <a:latin typeface="Calibri" panose="020F0502020204030204" pitchFamily="34" charset="0"/>
              </a:rPr>
              <a:t>Quiz sous cette vidéo</a:t>
            </a:r>
            <a:endParaRPr lang="fr-FR" sz="2200" dirty="0">
              <a:latin typeface="Calibri" panose="020F0502020204030204" pitchFamily="34" charset="0"/>
            </a:endParaRPr>
          </a:p>
        </p:txBody>
      </p:sp>
    </p:spTree>
    <p:extLst>
      <p:ext uri="{BB962C8B-B14F-4D97-AF65-F5344CB8AC3E}">
        <p14:creationId xmlns:p14="http://schemas.microsoft.com/office/powerpoint/2010/main" val="437041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style.rotation</p:attrName>
                                        </p:attrNameLst>
                                      </p:cBhvr>
                                      <p:tavLst>
                                        <p:tav tm="0">
                                          <p:val>
                                            <p:fltVal val="90"/>
                                          </p:val>
                                        </p:tav>
                                        <p:tav tm="100000">
                                          <p:val>
                                            <p:fltVal val="0"/>
                                          </p:val>
                                        </p:tav>
                                      </p:tavLst>
                                    </p:anim>
                                    <p:animEffect transition="in" filter="fade">
                                      <p:cBhvr>
                                        <p:cTn id="1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Pour aller plus loin</a:t>
            </a:r>
          </a:p>
        </p:txBody>
      </p:sp>
      <p:sp>
        <p:nvSpPr>
          <p:cNvPr id="3" name="Espace réservé du contenu 2"/>
          <p:cNvSpPr>
            <a:spLocks noGrp="1"/>
          </p:cNvSpPr>
          <p:nvPr>
            <p:ph idx="1"/>
          </p:nvPr>
        </p:nvSpPr>
        <p:spPr/>
        <p:txBody>
          <a:bodyPr/>
          <a:lstStyle/>
          <a:p>
            <a:r>
              <a:rPr lang="fr-FR" dirty="0"/>
              <a:t>Prise de notes </a:t>
            </a:r>
            <a:r>
              <a:rPr lang="fr-FR" dirty="0" smtClean="0"/>
              <a:t>partagées</a:t>
            </a:r>
            <a:endParaRPr lang="fr-FR" dirty="0"/>
          </a:p>
          <a:p>
            <a:endParaRPr lang="fr-FR" dirty="0"/>
          </a:p>
        </p:txBody>
      </p:sp>
      <p:sp>
        <p:nvSpPr>
          <p:cNvPr id="5" name="Espace réservé du numéro de diapositive 4"/>
          <p:cNvSpPr>
            <a:spLocks noGrp="1"/>
          </p:cNvSpPr>
          <p:nvPr>
            <p:ph type="sldNum" sz="quarter" idx="10"/>
          </p:nvPr>
        </p:nvSpPr>
        <p:spPr/>
        <p:txBody>
          <a:bodyPr/>
          <a:lstStyle/>
          <a:p>
            <a:pPr>
              <a:defRPr/>
            </a:pPr>
            <a:fld id="{7F07B8DE-9430-46E8-A38B-5DA0DE501445}" type="slidenum">
              <a:rPr lang="fr-FR" smtClean="0"/>
              <a:pPr>
                <a:defRPr/>
              </a:pPr>
              <a:t>53</a:t>
            </a:fld>
            <a:endParaRPr lang="fr-FR"/>
          </a:p>
        </p:txBody>
      </p:sp>
      <p:sp>
        <p:nvSpPr>
          <p:cNvPr id="4" name="TextBox 7"/>
          <p:cNvSpPr txBox="1"/>
          <p:nvPr/>
        </p:nvSpPr>
        <p:spPr>
          <a:xfrm>
            <a:off x="2689200" y="3937620"/>
            <a:ext cx="6131272" cy="1569660"/>
          </a:xfrm>
          <a:prstGeom prst="rect">
            <a:avLst/>
          </a:prstGeom>
          <a:noFill/>
        </p:spPr>
        <p:txBody>
          <a:bodyPr wrap="square" rtlCol="0">
            <a:spAutoFit/>
          </a:bodyPr>
          <a:lstStyle/>
          <a:p>
            <a:r>
              <a:rPr lang="fr-FR" sz="1200" b="1" dirty="0">
                <a:latin typeface="Calibri" panose="020F0502020204030204" pitchFamily="34" charset="0"/>
              </a:rPr>
              <a:t>Version 1 (</a:t>
            </a:r>
            <a:r>
              <a:rPr lang="fr-FR" sz="1200" b="1" dirty="0" smtClean="0">
                <a:latin typeface="Calibri" panose="020F0502020204030204" pitchFamily="34" charset="0"/>
              </a:rPr>
              <a:t>08/1999) </a:t>
            </a:r>
            <a:r>
              <a:rPr lang="fr-FR" sz="1200" dirty="0">
                <a:latin typeface="Calibri" panose="020F0502020204030204" pitchFamily="34" charset="0"/>
              </a:rPr>
              <a:t>(</a:t>
            </a:r>
            <a:r>
              <a:rPr lang="fr-FR" sz="1200" dirty="0">
                <a:latin typeface="Calibri" panose="020F0502020204030204" pitchFamily="34" charset="0"/>
                <a:hlinkClick r:id="rId2"/>
              </a:rPr>
              <a:t>lien</a:t>
            </a:r>
            <a:r>
              <a:rPr lang="fr-FR" sz="1200" dirty="0">
                <a:latin typeface="Calibri" panose="020F0502020204030204" pitchFamily="34" charset="0"/>
              </a:rPr>
              <a:t>)</a:t>
            </a:r>
            <a:endParaRPr lang="fr-FR" sz="1200" b="1" dirty="0">
              <a:latin typeface="Calibri" panose="020F0502020204030204" pitchFamily="34" charset="0"/>
            </a:endParaRPr>
          </a:p>
          <a:p>
            <a:pPr marL="642352" lvl="1" indent="-285750">
              <a:buFont typeface="Arial" panose="020B0604020202020204" pitchFamily="34" charset="0"/>
              <a:buChar char="•"/>
            </a:pPr>
            <a:r>
              <a:rPr lang="fr-FR" sz="1200" dirty="0" smtClean="0">
                <a:latin typeface="Calibri" panose="020F0502020204030204" pitchFamily="34" charset="0"/>
              </a:rPr>
              <a:t>Auteur </a:t>
            </a:r>
            <a:r>
              <a:rPr lang="fr-FR" sz="1200" dirty="0">
                <a:latin typeface="Calibri" panose="020F0502020204030204" pitchFamily="34" charset="0"/>
              </a:rPr>
              <a:t>: Rémi </a:t>
            </a:r>
            <a:r>
              <a:rPr lang="fr-FR" sz="1200" dirty="0" smtClean="0">
                <a:latin typeface="Calibri" panose="020F0502020204030204" pitchFamily="34" charset="0"/>
              </a:rPr>
              <a:t>BACHELET</a:t>
            </a:r>
            <a:endParaRPr lang="fr-FR" sz="1200" dirty="0">
              <a:latin typeface="Calibri" panose="020F0502020204030204" pitchFamily="34" charset="0"/>
            </a:endParaRPr>
          </a:p>
          <a:p>
            <a:r>
              <a:rPr lang="fr-FR" sz="1200" b="1" dirty="0" smtClean="0">
                <a:latin typeface="Calibri" panose="020F0502020204030204" pitchFamily="34" charset="0"/>
              </a:rPr>
              <a:t>Version </a:t>
            </a:r>
            <a:r>
              <a:rPr lang="fr-FR" sz="1200" b="1" dirty="0">
                <a:latin typeface="Calibri" panose="020F0502020204030204" pitchFamily="34" charset="0"/>
              </a:rPr>
              <a:t>2</a:t>
            </a:r>
            <a:r>
              <a:rPr lang="fr-FR" sz="1200" b="1" dirty="0" smtClean="0">
                <a:latin typeface="Calibri" panose="020F0502020204030204" pitchFamily="34" charset="0"/>
              </a:rPr>
              <a:t> (03/2013) </a:t>
            </a:r>
            <a:r>
              <a:rPr lang="fr-FR" sz="1200" dirty="0">
                <a:latin typeface="Calibri" panose="020F0502020204030204" pitchFamily="34" charset="0"/>
              </a:rPr>
              <a:t>(lien)</a:t>
            </a:r>
            <a:endParaRPr lang="fr-FR" sz="1200" b="1" dirty="0" smtClean="0">
              <a:latin typeface="Calibri" panose="020F0502020204030204" pitchFamily="34" charset="0"/>
            </a:endParaRPr>
          </a:p>
          <a:p>
            <a:pPr marL="642352" lvl="1" indent="-285750">
              <a:buFont typeface="Arial" panose="020B0604020202020204" pitchFamily="34" charset="0"/>
              <a:buChar char="•"/>
            </a:pPr>
            <a:r>
              <a:rPr lang="fr-FR" sz="1200" dirty="0" smtClean="0">
                <a:latin typeface="Calibri" panose="020F0502020204030204" pitchFamily="34" charset="0"/>
              </a:rPr>
              <a:t>Auteur/mise en forme : Rémi BACHELET</a:t>
            </a:r>
          </a:p>
          <a:p>
            <a:pPr marL="642352" lvl="1" indent="-285750">
              <a:buFont typeface="Arial" panose="020B0604020202020204" pitchFamily="34" charset="0"/>
              <a:buChar char="•"/>
            </a:pPr>
            <a:r>
              <a:rPr lang="fr-FR" sz="1200" dirty="0" smtClean="0">
                <a:latin typeface="Calibri" panose="020F0502020204030204" pitchFamily="34" charset="0"/>
              </a:rPr>
              <a:t>Mise en forme : Matthieu CISEL</a:t>
            </a:r>
          </a:p>
          <a:p>
            <a:r>
              <a:rPr lang="fr-FR" sz="1200" b="1" dirty="0" smtClean="0">
                <a:latin typeface="Calibri" panose="020F0502020204030204" pitchFamily="34" charset="0"/>
              </a:rPr>
              <a:t>Version </a:t>
            </a:r>
            <a:r>
              <a:rPr lang="fr-FR" sz="1200" b="1" dirty="0">
                <a:latin typeface="Calibri" panose="020F0502020204030204" pitchFamily="34" charset="0"/>
              </a:rPr>
              <a:t>3</a:t>
            </a:r>
            <a:r>
              <a:rPr lang="fr-FR" sz="1200" b="1" dirty="0" smtClean="0">
                <a:latin typeface="Calibri" panose="020F0502020204030204" pitchFamily="34" charset="0"/>
              </a:rPr>
              <a:t> </a:t>
            </a:r>
            <a:r>
              <a:rPr lang="fr-FR" sz="1200" b="1" dirty="0">
                <a:latin typeface="Calibri" panose="020F0502020204030204" pitchFamily="34" charset="0"/>
              </a:rPr>
              <a:t>(</a:t>
            </a:r>
            <a:r>
              <a:rPr lang="fr-FR" sz="1200" b="1" dirty="0" smtClean="0">
                <a:latin typeface="Calibri" panose="020F0502020204030204" pitchFamily="34" charset="0"/>
              </a:rPr>
              <a:t>09/2014) </a:t>
            </a:r>
            <a:r>
              <a:rPr lang="fr-FR" sz="1200" dirty="0">
                <a:latin typeface="Calibri" panose="020F0502020204030204" pitchFamily="34" charset="0"/>
              </a:rPr>
              <a:t>(lien)</a:t>
            </a:r>
            <a:endParaRPr lang="fr-FR" sz="1200" b="1" dirty="0">
              <a:latin typeface="Calibri" panose="020F0502020204030204" pitchFamily="34" charset="0"/>
            </a:endParaRPr>
          </a:p>
          <a:p>
            <a:pPr marL="642352" lvl="1" indent="-285750">
              <a:buFont typeface="Arial" panose="020B0604020202020204" pitchFamily="34" charset="0"/>
              <a:buChar char="•"/>
            </a:pPr>
            <a:r>
              <a:rPr lang="fr-FR" sz="1200" dirty="0">
                <a:latin typeface="Calibri" panose="020F0502020204030204" pitchFamily="34" charset="0"/>
              </a:rPr>
              <a:t>Auteur/mise en forme </a:t>
            </a:r>
            <a:r>
              <a:rPr lang="fr-FR" sz="1200" dirty="0" smtClean="0">
                <a:latin typeface="Calibri" panose="020F0502020204030204" pitchFamily="34" charset="0"/>
              </a:rPr>
              <a:t>: Rémi BACHELET</a:t>
            </a:r>
          </a:p>
          <a:p>
            <a:pPr marL="642352" lvl="1" indent="-285750">
              <a:buFont typeface="Arial" panose="020B0604020202020204" pitchFamily="34" charset="0"/>
              <a:buChar char="•"/>
            </a:pPr>
            <a:r>
              <a:rPr lang="fr-FR" sz="1200" dirty="0" smtClean="0">
                <a:latin typeface="Calibri" panose="020F0502020204030204" pitchFamily="34" charset="0"/>
              </a:rPr>
              <a:t>Aide mise </a:t>
            </a:r>
            <a:r>
              <a:rPr lang="fr-FR" sz="1200" dirty="0">
                <a:latin typeface="Calibri" panose="020F0502020204030204" pitchFamily="34" charset="0"/>
              </a:rPr>
              <a:t>en forme : </a:t>
            </a:r>
            <a:r>
              <a:rPr lang="fr-FR" sz="1200" dirty="0" err="1" smtClean="0">
                <a:latin typeface="Calibri" panose="020F0502020204030204" pitchFamily="34" charset="0"/>
              </a:rPr>
              <a:t>Bich</a:t>
            </a:r>
            <a:r>
              <a:rPr lang="fr-FR" sz="1200" dirty="0" smtClean="0">
                <a:latin typeface="Calibri" panose="020F0502020204030204" pitchFamily="34" charset="0"/>
              </a:rPr>
              <a:t> </a:t>
            </a:r>
            <a:r>
              <a:rPr lang="fr-FR" sz="1200" dirty="0">
                <a:latin typeface="Calibri" panose="020F0502020204030204" pitchFamily="34" charset="0"/>
              </a:rPr>
              <a:t>Van </a:t>
            </a:r>
            <a:r>
              <a:rPr lang="fr-FR" sz="1200" dirty="0" smtClean="0">
                <a:latin typeface="Calibri" panose="020F0502020204030204" pitchFamily="34" charset="0"/>
              </a:rPr>
              <a:t>HOANG, Amaury VAN ESPEN, Ghislaine PARA</a:t>
            </a:r>
          </a:p>
        </p:txBody>
      </p:sp>
    </p:spTree>
    <p:extLst>
      <p:ext uri="{BB962C8B-B14F-4D97-AF65-F5344CB8AC3E}">
        <p14:creationId xmlns:p14="http://schemas.microsoft.com/office/powerpoint/2010/main" val="152549358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idx="4294967295"/>
          </p:nvPr>
        </p:nvSpPr>
        <p:spPr>
          <a:xfrm>
            <a:off x="3059833" y="62363"/>
            <a:ext cx="4935389" cy="814917"/>
          </a:xfrm>
          <a:prstGeom prst="rect">
            <a:avLst/>
          </a:prstGeom>
        </p:spPr>
        <p:txBody>
          <a:bodyPr>
            <a:normAutofit fontScale="90000"/>
          </a:bodyPr>
          <a:lstStyle/>
          <a:p>
            <a:pPr eaLnBrk="1" hangingPunct="1"/>
            <a:r>
              <a:rPr lang="fr-FR" sz="2800" b="1" dirty="0" smtClean="0"/>
              <a:t>L’animation de réunions : </a:t>
            </a:r>
            <a:br>
              <a:rPr lang="fr-FR" sz="2800" b="1" dirty="0" smtClean="0"/>
            </a:br>
            <a:r>
              <a:rPr lang="fr-FR" sz="2800" b="1" dirty="0" smtClean="0"/>
              <a:t>une carte conceptuelle</a:t>
            </a:r>
          </a:p>
        </p:txBody>
      </p:sp>
      <p:pic>
        <p:nvPicPr>
          <p:cNvPr id="56323" name="Picture 2" descr="C:\Users\Bui\Desktop\organisation d'une réunion-copy.jpe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 y="907760"/>
            <a:ext cx="9066794" cy="4502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4" name="Text Box 5"/>
          <p:cNvSpPr txBox="1">
            <a:spLocks noChangeArrowheads="1"/>
          </p:cNvSpPr>
          <p:nvPr/>
        </p:nvSpPr>
        <p:spPr bwMode="auto">
          <a:xfrm>
            <a:off x="7435602" y="5381004"/>
            <a:ext cx="131286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200">
                <a:solidFill>
                  <a:schemeClr val="tx1"/>
                </a:solidFill>
                <a:latin typeface="Times New Roman" pitchFamily="18" charset="0"/>
              </a:defRPr>
            </a:lvl1pPr>
            <a:lvl2pPr marL="742950" indent="-285750" eaLnBrk="0" hangingPunct="0">
              <a:defRPr sz="2200">
                <a:solidFill>
                  <a:schemeClr val="tx1"/>
                </a:solidFill>
                <a:latin typeface="Times New Roman" pitchFamily="18" charset="0"/>
              </a:defRPr>
            </a:lvl2pPr>
            <a:lvl3pPr marL="1143000" indent="-228600" eaLnBrk="0" hangingPunct="0">
              <a:defRPr sz="2200">
                <a:solidFill>
                  <a:schemeClr val="tx1"/>
                </a:solidFill>
                <a:latin typeface="Times New Roman" pitchFamily="18" charset="0"/>
              </a:defRPr>
            </a:lvl3pPr>
            <a:lvl4pPr marL="1600200" indent="-228600" eaLnBrk="0" hangingPunct="0">
              <a:defRPr sz="2200">
                <a:solidFill>
                  <a:schemeClr val="tx1"/>
                </a:solidFill>
                <a:latin typeface="Times New Roman" pitchFamily="18" charset="0"/>
              </a:defRPr>
            </a:lvl4pPr>
            <a:lvl5pPr marL="2057400" indent="-228600" eaLnBrk="0" hangingPunct="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spcBef>
                <a:spcPct val="50000"/>
              </a:spcBef>
            </a:pPr>
            <a:r>
              <a:rPr lang="fr-FR" sz="1200">
                <a:solidFill>
                  <a:srgbClr val="000000"/>
                </a:solidFill>
              </a:rPr>
              <a:t>Thomas Briand</a:t>
            </a:r>
          </a:p>
        </p:txBody>
      </p:sp>
      <p:pic>
        <p:nvPicPr>
          <p:cNvPr id="6"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56242" y="5411484"/>
            <a:ext cx="499680" cy="174826"/>
          </a:xfrm>
          <a:prstGeom prst="rect">
            <a:avLst/>
          </a:prstGeom>
        </p:spPr>
      </p:pic>
    </p:spTree>
    <p:extLst>
      <p:ext uri="{BB962C8B-B14F-4D97-AF65-F5344CB8AC3E}">
        <p14:creationId xmlns:p14="http://schemas.microsoft.com/office/powerpoint/2010/main" val="2047624742"/>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76"/>
          <p:cNvSpPr>
            <a:spLocks noGrp="1" noChangeArrowheads="1"/>
          </p:cNvSpPr>
          <p:nvPr>
            <p:ph type="title"/>
          </p:nvPr>
        </p:nvSpPr>
        <p:spPr/>
        <p:txBody>
          <a:bodyPr/>
          <a:lstStyle/>
          <a:p>
            <a:r>
              <a:rPr lang="fr-FR" sz="2400" dirty="0">
                <a:latin typeface="Calibri" pitchFamily="34" charset="0"/>
              </a:rPr>
              <a:t>Gestion de projet</a:t>
            </a:r>
            <a:endParaRPr lang="fr-FR" dirty="0" smtClean="0"/>
          </a:p>
        </p:txBody>
      </p:sp>
      <p:cxnSp>
        <p:nvCxnSpPr>
          <p:cNvPr id="3" name="Connecteur droit 2"/>
          <p:cNvCxnSpPr/>
          <p:nvPr/>
        </p:nvCxnSpPr>
        <p:spPr>
          <a:xfrm>
            <a:off x="3275856" y="4657700"/>
            <a:ext cx="54006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0" name="ZoneTexte 9"/>
          <p:cNvSpPr txBox="1"/>
          <p:nvPr/>
        </p:nvSpPr>
        <p:spPr>
          <a:xfrm>
            <a:off x="2552700" y="4873724"/>
            <a:ext cx="6591300" cy="584775"/>
          </a:xfrm>
          <a:prstGeom prst="rect">
            <a:avLst/>
          </a:prstGeom>
          <a:noFill/>
        </p:spPr>
        <p:txBody>
          <a:bodyPr wrap="square" rtlCol="0">
            <a:spAutoFit/>
          </a:bodyPr>
          <a:lstStyle/>
          <a:p>
            <a:pPr algn="ctr" fontAlgn="base">
              <a:spcBef>
                <a:spcPct val="0"/>
              </a:spcBef>
              <a:spcAft>
                <a:spcPct val="0"/>
              </a:spcAft>
              <a:defRPr/>
            </a:pPr>
            <a:r>
              <a:rPr lang="fr-FR" sz="3200" b="1" kern="0" dirty="0">
                <a:solidFill>
                  <a:schemeClr val="tx2"/>
                </a:solidFill>
                <a:latin typeface="Calibri" pitchFamily="34" charset="0"/>
                <a:ea typeface="+mj-ea"/>
                <a:cs typeface="+mj-cs"/>
              </a:rPr>
              <a:t>Outils basiques d’organisation</a:t>
            </a:r>
          </a:p>
        </p:txBody>
      </p:sp>
    </p:spTree>
    <p:extLst>
      <p:ext uri="{BB962C8B-B14F-4D97-AF65-F5344CB8AC3E}">
        <p14:creationId xmlns:p14="http://schemas.microsoft.com/office/powerpoint/2010/main" val="3458588625"/>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re 11"/>
          <p:cNvSpPr>
            <a:spLocks noGrp="1"/>
          </p:cNvSpPr>
          <p:nvPr>
            <p:ph type="title"/>
          </p:nvPr>
        </p:nvSpPr>
        <p:spPr>
          <a:xfrm>
            <a:off x="2651751" y="-21379"/>
            <a:ext cx="6313582" cy="571500"/>
          </a:xfrm>
        </p:spPr>
        <p:txBody>
          <a:bodyPr/>
          <a:lstStyle/>
          <a:p>
            <a:r>
              <a:rPr lang="fr-FR" dirty="0" smtClean="0"/>
              <a:t>Outils basiques d’organisation</a:t>
            </a:r>
            <a:endParaRPr lang="fr-FR" dirty="0"/>
          </a:p>
        </p:txBody>
      </p:sp>
      <p:sp>
        <p:nvSpPr>
          <p:cNvPr id="15" name="Rectangle 3"/>
          <p:cNvSpPr txBox="1">
            <a:spLocks noChangeArrowheads="1"/>
          </p:cNvSpPr>
          <p:nvPr/>
        </p:nvSpPr>
        <p:spPr>
          <a:xfrm>
            <a:off x="2461042" y="550121"/>
            <a:ext cx="6578600" cy="601928"/>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2800" b="1" i="0" u="none" strike="noStrike" kern="0" cap="none" spc="0" normalizeH="0" baseline="0" noProof="0" dirty="0" smtClean="0">
                <a:ln>
                  <a:noFill/>
                </a:ln>
                <a:solidFill>
                  <a:schemeClr val="tx2">
                    <a:lumMod val="75000"/>
                  </a:schemeClr>
                </a:solidFill>
                <a:effectLst/>
                <a:uLnTx/>
                <a:uFillTx/>
                <a:latin typeface="Calibri" pitchFamily="34" charset="0"/>
                <a:ea typeface="+mj-ea"/>
                <a:cs typeface="+mj-cs"/>
              </a:rPr>
              <a:t>Chapitre</a:t>
            </a:r>
            <a:r>
              <a:rPr kumimoji="0" lang="fr-FR" sz="2800" b="1" i="0" u="none" strike="noStrike" kern="0" cap="none" spc="0" normalizeH="0" noProof="0" dirty="0" smtClean="0">
                <a:ln>
                  <a:noFill/>
                </a:ln>
                <a:solidFill>
                  <a:schemeClr val="tx2">
                    <a:lumMod val="75000"/>
                  </a:schemeClr>
                </a:solidFill>
                <a:effectLst/>
                <a:uLnTx/>
                <a:uFillTx/>
                <a:latin typeface="Calibri" pitchFamily="34" charset="0"/>
                <a:ea typeface="+mj-ea"/>
                <a:cs typeface="+mj-cs"/>
              </a:rPr>
              <a:t> </a:t>
            </a:r>
            <a:r>
              <a:rPr kumimoji="0" lang="fr-FR" sz="2800" b="1" i="0" u="none" strike="noStrike" kern="0" cap="none" spc="0" normalizeH="0" dirty="0" smtClean="0">
                <a:ln>
                  <a:noFill/>
                </a:ln>
                <a:solidFill>
                  <a:schemeClr val="tx2">
                    <a:lumMod val="75000"/>
                  </a:schemeClr>
                </a:solidFill>
                <a:effectLst/>
                <a:uLnTx/>
                <a:uFillTx/>
                <a:latin typeface="Calibri" pitchFamily="34" charset="0"/>
                <a:ea typeface="+mj-ea"/>
                <a:cs typeface="+mj-cs"/>
              </a:rPr>
              <a:t>1</a:t>
            </a:r>
            <a:endParaRPr kumimoji="0" lang="fr-FR" sz="2800" b="1" i="0" u="none" strike="noStrike" kern="0" cap="none" spc="0" normalizeH="0" baseline="0" noProof="0" dirty="0" smtClean="0">
              <a:ln>
                <a:noFill/>
              </a:ln>
              <a:solidFill>
                <a:schemeClr val="tx2">
                  <a:lumMod val="75000"/>
                </a:schemeClr>
              </a:solidFill>
              <a:effectLst/>
              <a:uLnTx/>
              <a:uFillTx/>
              <a:latin typeface="Calibri" pitchFamily="34" charset="0"/>
              <a:ea typeface="+mj-ea"/>
              <a:cs typeface="+mj-cs"/>
            </a:endParaRPr>
          </a:p>
        </p:txBody>
      </p:sp>
      <p:sp>
        <p:nvSpPr>
          <p:cNvPr id="16" name="ZoneTexte 15"/>
          <p:cNvSpPr txBox="1"/>
          <p:nvPr/>
        </p:nvSpPr>
        <p:spPr>
          <a:xfrm>
            <a:off x="2552700" y="4773656"/>
            <a:ext cx="6591300" cy="523220"/>
          </a:xfrm>
          <a:prstGeom prst="rect">
            <a:avLst/>
          </a:prstGeom>
          <a:noFill/>
        </p:spPr>
        <p:txBody>
          <a:bodyPr wrap="square" rtlCol="0">
            <a:spAutoFit/>
          </a:bodyPr>
          <a:lstStyle/>
          <a:p>
            <a:pPr algn="ctr"/>
            <a:r>
              <a:rPr lang="fr-FR" sz="2800" b="1" dirty="0" smtClean="0">
                <a:solidFill>
                  <a:schemeClr val="accent4"/>
                </a:solidFill>
                <a:latin typeface="Calibri" pitchFamily="34" charset="0"/>
                <a:cs typeface="Calibri" pitchFamily="34" charset="0"/>
              </a:rPr>
              <a:t>Fixer et négocier les objectifs d’un projet</a:t>
            </a:r>
            <a:endParaRPr lang="fr-FR" sz="2800" b="1" dirty="0">
              <a:solidFill>
                <a:schemeClr val="accent4"/>
              </a:solidFill>
              <a:latin typeface="Calibri" pitchFamily="34" charset="0"/>
              <a:cs typeface="Calibri" pitchFamily="34" charset="0"/>
            </a:endParaRPr>
          </a:p>
        </p:txBody>
      </p:sp>
      <p:sp>
        <p:nvSpPr>
          <p:cNvPr id="3" name="Espace réservé du numéro de diapositive 2"/>
          <p:cNvSpPr>
            <a:spLocks noGrp="1"/>
          </p:cNvSpPr>
          <p:nvPr>
            <p:ph type="sldNum" sz="quarter" idx="10"/>
          </p:nvPr>
        </p:nvSpPr>
        <p:spPr/>
        <p:txBody>
          <a:bodyPr/>
          <a:lstStyle/>
          <a:p>
            <a:pPr>
              <a:defRPr/>
            </a:pPr>
            <a:fld id="{7F07B8DE-9430-46E8-A38B-5DA0DE501445}" type="slidenum">
              <a:rPr lang="fr-FR" smtClean="0"/>
              <a:pPr>
                <a:defRPr/>
              </a:pPr>
              <a:t>6</a:t>
            </a:fld>
            <a:endParaRPr lang="fr-FR"/>
          </a:p>
        </p:txBody>
      </p:sp>
      <p:sp>
        <p:nvSpPr>
          <p:cNvPr id="6" name="Text Box 179"/>
          <p:cNvSpPr txBox="1">
            <a:spLocks noChangeArrowheads="1"/>
          </p:cNvSpPr>
          <p:nvPr/>
        </p:nvSpPr>
        <p:spPr bwMode="auto">
          <a:xfrm>
            <a:off x="6372200" y="5403048"/>
            <a:ext cx="2196102" cy="276999"/>
          </a:xfrm>
          <a:prstGeom prst="rect">
            <a:avLst/>
          </a:prstGeom>
          <a:solidFill>
            <a:schemeClr val="bg1"/>
          </a:solidFill>
          <a:ln>
            <a:noFill/>
          </a:ln>
          <a:effectLst/>
          <a:extLst/>
        </p:spPr>
        <p:txBody>
          <a:bodyPr wrap="square">
            <a:spAutoFit/>
          </a:bodyPr>
          <a:lstStyle>
            <a:lvl1pPr eaLnBrk="0" hangingPunct="0">
              <a:defRPr sz="2200">
                <a:solidFill>
                  <a:schemeClr val="tx1"/>
                </a:solidFill>
                <a:latin typeface="Times New Roman" pitchFamily="18" charset="0"/>
              </a:defRPr>
            </a:lvl1pPr>
            <a:lvl2pPr marL="742950" indent="-285750" eaLnBrk="0" hangingPunct="0">
              <a:defRPr sz="2200">
                <a:solidFill>
                  <a:schemeClr val="tx1"/>
                </a:solidFill>
                <a:latin typeface="Times New Roman" pitchFamily="18" charset="0"/>
              </a:defRPr>
            </a:lvl2pPr>
            <a:lvl3pPr marL="1143000" indent="-228600" eaLnBrk="0" hangingPunct="0">
              <a:defRPr sz="2200">
                <a:solidFill>
                  <a:schemeClr val="tx1"/>
                </a:solidFill>
                <a:latin typeface="Times New Roman" pitchFamily="18" charset="0"/>
              </a:defRPr>
            </a:lvl3pPr>
            <a:lvl4pPr marL="1600200" indent="-228600" eaLnBrk="0" hangingPunct="0">
              <a:defRPr sz="2200">
                <a:solidFill>
                  <a:schemeClr val="tx1"/>
                </a:solidFill>
                <a:latin typeface="Times New Roman" pitchFamily="18" charset="0"/>
              </a:defRPr>
            </a:lvl4pPr>
            <a:lvl5pPr marL="2057400" indent="-228600" eaLnBrk="0" hangingPunct="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gn="r" eaLnBrk="1" hangingPunct="1">
              <a:spcBef>
                <a:spcPct val="50000"/>
              </a:spcBef>
            </a:pPr>
            <a:r>
              <a:rPr lang="fr-FR" sz="1200" dirty="0" smtClean="0">
                <a:solidFill>
                  <a:srgbClr val="000099"/>
                </a:solidFill>
              </a:rPr>
              <a:t> </a:t>
            </a:r>
            <a:r>
              <a:rPr lang="fr-FR" sz="1000" dirty="0" smtClean="0">
                <a:solidFill>
                  <a:srgbClr val="000099"/>
                </a:solidFill>
              </a:rPr>
              <a:t>Wikimédia Commons cc-by : </a:t>
            </a:r>
            <a:r>
              <a:rPr lang="fr-FR" sz="1000" dirty="0">
                <a:solidFill>
                  <a:srgbClr val="000099"/>
                </a:solidFill>
                <a:hlinkClick r:id="rId3"/>
              </a:rPr>
              <a:t>Source</a:t>
            </a:r>
            <a:endParaRPr lang="fr-FR" sz="1000" dirty="0">
              <a:solidFill>
                <a:srgbClr val="000099"/>
              </a:solidFill>
            </a:endParaRPr>
          </a:p>
        </p:txBody>
      </p:sp>
      <p:pic>
        <p:nvPicPr>
          <p:cNvPr id="4098" name="Picture 2" descr="http://upload.wikimedia.org/wikipedia/commons/8/84/Knight-ches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52255" y="1106361"/>
            <a:ext cx="5112574" cy="3408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6370044"/>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Tableau 26"/>
          <p:cNvGraphicFramePr>
            <a:graphicFrameLocks noGrp="1"/>
          </p:cNvGraphicFramePr>
          <p:nvPr>
            <p:extLst>
              <p:ext uri="{D42A27DB-BD31-4B8C-83A1-F6EECF244321}">
                <p14:modId xmlns:p14="http://schemas.microsoft.com/office/powerpoint/2010/main" val="739455866"/>
              </p:ext>
            </p:extLst>
          </p:nvPr>
        </p:nvGraphicFramePr>
        <p:xfrm>
          <a:off x="2987824" y="1237321"/>
          <a:ext cx="5940152" cy="3953180"/>
        </p:xfrm>
        <a:graphic>
          <a:graphicData uri="http://schemas.openxmlformats.org/drawingml/2006/table">
            <a:tbl>
              <a:tblPr firstRow="1" bandRow="1">
                <a:tableStyleId>{5C22544A-7EE6-4342-B048-85BDC9FD1C3A}</a:tableStyleId>
              </a:tblPr>
              <a:tblGrid>
                <a:gridCol w="2970076"/>
                <a:gridCol w="2970076"/>
              </a:tblGrid>
              <a:tr h="439431">
                <a:tc>
                  <a:txBody>
                    <a:bodyPr/>
                    <a:lstStyle/>
                    <a:p>
                      <a:pPr algn="ctr" defTabSz="449263" eaLnBrk="0" hangingPunct="0">
                        <a:spcBef>
                          <a:spcPct val="20000"/>
                        </a:spcBef>
                        <a:buClr>
                          <a:srgbClr val="000000"/>
                        </a:buClr>
                        <a:buSzPct val="100000"/>
                        <a:buFont typeface="Times New Roman" pitchFamily="18" charset="0"/>
                        <a:buNone/>
                      </a:pPr>
                      <a:r>
                        <a:rPr lang="fr-FR" sz="2000" dirty="0" smtClean="0">
                          <a:solidFill>
                            <a:srgbClr val="000000"/>
                          </a:solidFill>
                        </a:rPr>
                        <a:t>Ceux qui..</a:t>
                      </a:r>
                    </a:p>
                  </a:txBody>
                  <a:tcPr marT="38100" marB="38100">
                    <a:solidFill>
                      <a:schemeClr val="tx2">
                        <a:lumMod val="40000"/>
                        <a:lumOff val="60000"/>
                      </a:schemeClr>
                    </a:solidFill>
                  </a:tcPr>
                </a:tc>
                <a:tc>
                  <a:txBody>
                    <a:bodyPr/>
                    <a:lstStyle/>
                    <a:p>
                      <a:pPr algn="ctr" defTabSz="449263" eaLnBrk="0" hangingPunct="0">
                        <a:spcBef>
                          <a:spcPct val="20000"/>
                        </a:spcBef>
                        <a:buClr>
                          <a:srgbClr val="000000"/>
                        </a:buClr>
                        <a:buSzPct val="100000"/>
                        <a:buFont typeface="Times New Roman" pitchFamily="18" charset="0"/>
                        <a:buNone/>
                      </a:pPr>
                      <a:r>
                        <a:rPr lang="fr-FR" sz="2000" dirty="0" smtClean="0">
                          <a:solidFill>
                            <a:srgbClr val="000000"/>
                          </a:solidFill>
                        </a:rPr>
                        <a:t>Sont les…</a:t>
                      </a:r>
                    </a:p>
                  </a:txBody>
                  <a:tcPr marT="38100" marB="38100">
                    <a:solidFill>
                      <a:schemeClr val="tx2">
                        <a:lumMod val="40000"/>
                        <a:lumOff val="60000"/>
                      </a:schemeClr>
                    </a:solidFill>
                  </a:tcPr>
                </a:tc>
              </a:tr>
              <a:tr h="876882">
                <a:tc>
                  <a:txBody>
                    <a:bodyPr/>
                    <a:lstStyle/>
                    <a:p>
                      <a:pPr algn="l" defTabSz="449263" eaLnBrk="0" hangingPunct="0">
                        <a:spcBef>
                          <a:spcPct val="20000"/>
                        </a:spcBef>
                        <a:buClr>
                          <a:srgbClr val="000000"/>
                        </a:buClr>
                        <a:buSzPct val="100000"/>
                        <a:buFont typeface="Times New Roman" pitchFamily="18" charset="0"/>
                        <a:buNone/>
                      </a:pPr>
                      <a:r>
                        <a:rPr lang="fr-FR" sz="1700" dirty="0" smtClean="0">
                          <a:solidFill>
                            <a:schemeClr val="tx1"/>
                          </a:solidFill>
                        </a:rPr>
                        <a:t>… demandent, payent, utilisent, ou décident d’arrêter le projet</a:t>
                      </a:r>
                      <a:endParaRPr lang="fr-FR" sz="1700" dirty="0">
                        <a:solidFill>
                          <a:schemeClr val="tx1"/>
                        </a:solidFill>
                      </a:endParaRPr>
                    </a:p>
                  </a:txBody>
                  <a:tcPr marT="38100" marB="3810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700" i="1" dirty="0" smtClean="0">
                          <a:solidFill>
                            <a:schemeClr val="tx1"/>
                          </a:solidFill>
                        </a:rPr>
                        <a:t>Client, maitre d’ouvrage, commanditaire, bailleur </a:t>
                      </a:r>
                      <a:endParaRPr lang="fr-FR" sz="1700" i="1" dirty="0">
                        <a:solidFill>
                          <a:schemeClr val="tx1"/>
                        </a:solidFill>
                      </a:endParaRPr>
                    </a:p>
                  </a:txBody>
                  <a:tcPr marT="38100" marB="38100"/>
                </a:tc>
              </a:tr>
              <a:tr h="783921">
                <a:tc>
                  <a:txBody>
                    <a:bodyPr/>
                    <a:lstStyle/>
                    <a:p>
                      <a:pPr algn="l" defTabSz="449263" eaLnBrk="0" hangingPunct="0">
                        <a:spcBef>
                          <a:spcPct val="20000"/>
                        </a:spcBef>
                        <a:buClr>
                          <a:srgbClr val="000000"/>
                        </a:buClr>
                        <a:buSzPct val="100000"/>
                        <a:buFont typeface="Times New Roman" pitchFamily="18" charset="0"/>
                        <a:buNone/>
                      </a:pPr>
                      <a:r>
                        <a:rPr lang="fr-FR" sz="1700" dirty="0" smtClean="0">
                          <a:solidFill>
                            <a:schemeClr val="tx1"/>
                          </a:solidFill>
                        </a:rPr>
                        <a:t>… pilotent le projet</a:t>
                      </a:r>
                      <a:endParaRPr lang="fr-FR" sz="1700" dirty="0">
                        <a:solidFill>
                          <a:schemeClr val="tx1"/>
                        </a:solidFill>
                      </a:endParaRPr>
                    </a:p>
                  </a:txBody>
                  <a:tcPr marT="38100" marB="38100"/>
                </a:tc>
                <a:tc>
                  <a:txBody>
                    <a:bodyPr/>
                    <a:lstStyle/>
                    <a:p>
                      <a:pPr algn="l" defTabSz="449263" eaLnBrk="0" hangingPunct="0">
                        <a:spcBef>
                          <a:spcPct val="20000"/>
                        </a:spcBef>
                        <a:buClr>
                          <a:srgbClr val="000000"/>
                        </a:buClr>
                        <a:buSzPct val="100000"/>
                        <a:buFont typeface="Times New Roman" pitchFamily="18" charset="0"/>
                        <a:buNone/>
                      </a:pPr>
                      <a:r>
                        <a:rPr lang="fr-FR" sz="1700" i="1" dirty="0" smtClean="0">
                          <a:solidFill>
                            <a:schemeClr val="tx1"/>
                          </a:solidFill>
                        </a:rPr>
                        <a:t>Chef de projet, maitre d’œuvre…</a:t>
                      </a:r>
                      <a:endParaRPr lang="fr-FR" sz="1700" i="1" dirty="0">
                        <a:solidFill>
                          <a:schemeClr val="tx1"/>
                        </a:solidFill>
                      </a:endParaRPr>
                    </a:p>
                  </a:txBody>
                  <a:tcPr marT="38100" marB="38100"/>
                </a:tc>
              </a:tr>
              <a:tr h="876882">
                <a:tc>
                  <a:txBody>
                    <a:bodyPr/>
                    <a:lstStyle/>
                    <a:p>
                      <a:pPr algn="l" defTabSz="449263" eaLnBrk="0" hangingPunct="0">
                        <a:spcBef>
                          <a:spcPct val="20000"/>
                        </a:spcBef>
                        <a:buClr>
                          <a:srgbClr val="000000"/>
                        </a:buClr>
                        <a:buSzPct val="100000"/>
                        <a:buFont typeface="Times New Roman" pitchFamily="18" charset="0"/>
                        <a:buNone/>
                      </a:pPr>
                      <a:r>
                        <a:rPr lang="fr-FR" sz="1700" dirty="0" smtClean="0">
                          <a:solidFill>
                            <a:schemeClr val="tx1"/>
                          </a:solidFill>
                        </a:rPr>
                        <a:t>… réalisent le projet</a:t>
                      </a:r>
                      <a:endParaRPr lang="fr-FR" sz="1700" dirty="0">
                        <a:solidFill>
                          <a:schemeClr val="tx1"/>
                        </a:solidFill>
                      </a:endParaRPr>
                    </a:p>
                  </a:txBody>
                  <a:tcPr marT="38100" marB="38100"/>
                </a:tc>
                <a:tc>
                  <a:txBody>
                    <a:bodyPr/>
                    <a:lstStyle/>
                    <a:p>
                      <a:pPr algn="l" defTabSz="449263" eaLnBrk="0" hangingPunct="0">
                        <a:spcBef>
                          <a:spcPct val="20000"/>
                        </a:spcBef>
                        <a:buClr>
                          <a:srgbClr val="000000"/>
                        </a:buClr>
                        <a:buSzPct val="100000"/>
                        <a:buFont typeface="Times New Roman" pitchFamily="18" charset="0"/>
                        <a:buNone/>
                      </a:pPr>
                      <a:r>
                        <a:rPr lang="fr-FR" sz="1700" i="1" dirty="0" smtClean="0">
                          <a:solidFill>
                            <a:schemeClr val="tx1"/>
                          </a:solidFill>
                        </a:rPr>
                        <a:t>Equipe-projet :</a:t>
                      </a:r>
                      <a:r>
                        <a:rPr lang="fr-FR" sz="1700" i="1" baseline="0" dirty="0" smtClean="0">
                          <a:solidFill>
                            <a:schemeClr val="tx1"/>
                          </a:solidFill>
                        </a:rPr>
                        <a:t> </a:t>
                      </a:r>
                      <a:r>
                        <a:rPr lang="fr-FR" sz="1700" i="1" dirty="0" smtClean="0">
                          <a:solidFill>
                            <a:schemeClr val="tx1"/>
                          </a:solidFill>
                        </a:rPr>
                        <a:t>acteurs projet, prestataires, consultants…</a:t>
                      </a:r>
                      <a:endParaRPr lang="fr-FR" sz="1700" i="1" dirty="0">
                        <a:solidFill>
                          <a:schemeClr val="tx1"/>
                        </a:solidFill>
                      </a:endParaRPr>
                    </a:p>
                  </a:txBody>
                  <a:tcPr marT="76200" marB="0"/>
                </a:tc>
              </a:tr>
              <a:tr h="976064">
                <a:tc>
                  <a:txBody>
                    <a:bodyPr/>
                    <a:lstStyle/>
                    <a:p>
                      <a:pPr algn="l" defTabSz="449263" eaLnBrk="0" hangingPunct="0">
                        <a:spcBef>
                          <a:spcPct val="20000"/>
                        </a:spcBef>
                        <a:buClr>
                          <a:srgbClr val="000000"/>
                        </a:buClr>
                        <a:buSzPct val="100000"/>
                        <a:buFont typeface="Times New Roman" pitchFamily="18" charset="0"/>
                        <a:buNone/>
                      </a:pPr>
                      <a:r>
                        <a:rPr lang="fr-FR" sz="1700" dirty="0" smtClean="0">
                          <a:solidFill>
                            <a:schemeClr val="tx1"/>
                          </a:solidFill>
                        </a:rPr>
                        <a:t>… sont concernés </a:t>
                      </a:r>
                      <a:r>
                        <a:rPr lang="fr-FR" sz="1700" dirty="0" err="1" smtClean="0">
                          <a:solidFill>
                            <a:schemeClr val="tx1"/>
                          </a:solidFill>
                        </a:rPr>
                        <a:t>p.e</a:t>
                      </a:r>
                      <a:r>
                        <a:rPr lang="fr-FR" sz="1700" dirty="0" smtClean="0">
                          <a:solidFill>
                            <a:schemeClr val="tx1"/>
                          </a:solidFill>
                        </a:rPr>
                        <a:t>. soutiennent ou s’opposent au projet sans y travailler</a:t>
                      </a:r>
                      <a:endParaRPr lang="fr-FR" sz="1700" dirty="0">
                        <a:solidFill>
                          <a:schemeClr val="tx1"/>
                        </a:solidFill>
                      </a:endParaRPr>
                    </a:p>
                  </a:txBody>
                  <a:tcPr marT="38100" marB="38100"/>
                </a:tc>
                <a:tc>
                  <a:txBody>
                    <a:bodyPr/>
                    <a:lstStyle/>
                    <a:p>
                      <a:pPr algn="l" defTabSz="449263" eaLnBrk="0" hangingPunct="0">
                        <a:spcBef>
                          <a:spcPct val="20000"/>
                        </a:spcBef>
                        <a:buClr>
                          <a:srgbClr val="000000"/>
                        </a:buClr>
                        <a:buSzPct val="100000"/>
                        <a:buFont typeface="Times New Roman" pitchFamily="18" charset="0"/>
                        <a:buNone/>
                      </a:pPr>
                      <a:r>
                        <a:rPr lang="fr-FR" sz="1700" i="1" dirty="0" smtClean="0">
                          <a:solidFill>
                            <a:schemeClr val="tx1"/>
                          </a:solidFill>
                        </a:rPr>
                        <a:t>Parrains, Parties prenantes </a:t>
                      </a:r>
                      <a:r>
                        <a:rPr lang="fr-FR" sz="1500" i="1" dirty="0" smtClean="0">
                          <a:solidFill>
                            <a:schemeClr val="tx1"/>
                          </a:solidFill>
                        </a:rPr>
                        <a:t>(</a:t>
                      </a:r>
                      <a:r>
                        <a:rPr lang="fr-FR" sz="1500" i="1" dirty="0" err="1" smtClean="0">
                          <a:solidFill>
                            <a:schemeClr val="tx1"/>
                          </a:solidFill>
                        </a:rPr>
                        <a:t>stakeholders</a:t>
                      </a:r>
                      <a:r>
                        <a:rPr lang="fr-FR" sz="1500" i="1" dirty="0" smtClean="0">
                          <a:solidFill>
                            <a:schemeClr val="tx1"/>
                          </a:solidFill>
                        </a:rPr>
                        <a:t>)</a:t>
                      </a:r>
                      <a:endParaRPr lang="fr-FR" sz="1500" i="1" dirty="0">
                        <a:solidFill>
                          <a:schemeClr val="tx1"/>
                        </a:solidFill>
                      </a:endParaRPr>
                    </a:p>
                  </a:txBody>
                  <a:tcPr marT="38100" marB="38100"/>
                </a:tc>
              </a:tr>
            </a:tbl>
          </a:graphicData>
        </a:graphic>
      </p:graphicFrame>
      <p:sp>
        <p:nvSpPr>
          <p:cNvPr id="35" name="Rectangle 34"/>
          <p:cNvSpPr/>
          <p:nvPr/>
        </p:nvSpPr>
        <p:spPr>
          <a:xfrm>
            <a:off x="2987824" y="4237654"/>
            <a:ext cx="3038576" cy="1020113"/>
          </a:xfrm>
          <a:prstGeom prst="rect">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194" name="Rectangle 2"/>
          <p:cNvSpPr>
            <a:spLocks noGrp="1" noChangeArrowheads="1"/>
          </p:cNvSpPr>
          <p:nvPr>
            <p:ph type="title"/>
          </p:nvPr>
        </p:nvSpPr>
        <p:spPr/>
        <p:txBody>
          <a:bodyPr>
            <a:noAutofit/>
          </a:bodyPr>
          <a:lstStyle/>
          <a:p>
            <a:r>
              <a:rPr lang="fr-FR" dirty="0" smtClean="0"/>
              <a:t>Qui négocie les objectifs : </a:t>
            </a:r>
            <a:br>
              <a:rPr lang="fr-FR" dirty="0" smtClean="0"/>
            </a:br>
            <a:r>
              <a:rPr lang="fr-FR" dirty="0" smtClean="0"/>
              <a:t>les acteurs d’un projet </a:t>
            </a:r>
          </a:p>
        </p:txBody>
      </p:sp>
      <p:sp>
        <p:nvSpPr>
          <p:cNvPr id="28" name="Rectangle 27"/>
          <p:cNvSpPr/>
          <p:nvPr/>
        </p:nvSpPr>
        <p:spPr>
          <a:xfrm>
            <a:off x="2901576" y="1657367"/>
            <a:ext cx="3024336" cy="900100"/>
          </a:xfrm>
          <a:prstGeom prst="rect">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Rectangle 30"/>
          <p:cNvSpPr/>
          <p:nvPr/>
        </p:nvSpPr>
        <p:spPr>
          <a:xfrm>
            <a:off x="2843808" y="2557785"/>
            <a:ext cx="3096344" cy="808928"/>
          </a:xfrm>
          <a:prstGeom prst="rect">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32"/>
          <p:cNvSpPr/>
          <p:nvPr/>
        </p:nvSpPr>
        <p:spPr>
          <a:xfrm>
            <a:off x="2901576" y="3347900"/>
            <a:ext cx="3030304" cy="860120"/>
          </a:xfrm>
          <a:prstGeom prst="rect">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p:cNvSpPr/>
          <p:nvPr/>
        </p:nvSpPr>
        <p:spPr>
          <a:xfrm>
            <a:off x="5940152" y="3358720"/>
            <a:ext cx="2988840" cy="900100"/>
          </a:xfrm>
          <a:prstGeom prst="rect">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Rectangle 35"/>
          <p:cNvSpPr/>
          <p:nvPr/>
        </p:nvSpPr>
        <p:spPr>
          <a:xfrm>
            <a:off x="5959407" y="4237654"/>
            <a:ext cx="3168352" cy="1020113"/>
          </a:xfrm>
          <a:prstGeom prst="rect">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Rectangle 38"/>
          <p:cNvSpPr/>
          <p:nvPr/>
        </p:nvSpPr>
        <p:spPr>
          <a:xfrm>
            <a:off x="2843808" y="1117307"/>
            <a:ext cx="3168352" cy="540060"/>
          </a:xfrm>
          <a:prstGeom prst="rect">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Rectangle 39"/>
          <p:cNvSpPr/>
          <p:nvPr/>
        </p:nvSpPr>
        <p:spPr>
          <a:xfrm>
            <a:off x="5975648" y="997294"/>
            <a:ext cx="3168352" cy="660073"/>
          </a:xfrm>
          <a:prstGeom prst="rect">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ZoneTexte 40"/>
          <p:cNvSpPr txBox="1"/>
          <p:nvPr/>
        </p:nvSpPr>
        <p:spPr>
          <a:xfrm>
            <a:off x="357158" y="3187558"/>
            <a:ext cx="360040" cy="369332"/>
          </a:xfrm>
          <a:prstGeom prst="rect">
            <a:avLst/>
          </a:prstGeom>
          <a:noFill/>
        </p:spPr>
        <p:txBody>
          <a:bodyPr wrap="square" rtlCol="0">
            <a:spAutoFit/>
          </a:bodyPr>
          <a:lstStyle/>
          <a:p>
            <a:r>
              <a:rPr lang="fr-FR" b="1" dirty="0">
                <a:solidFill>
                  <a:srgbClr val="FF0000"/>
                </a:solidFill>
                <a:sym typeface="Wingdings" panose="05000000000000000000" pitchFamily="2" charset="2"/>
              </a:rPr>
              <a:t></a:t>
            </a:r>
            <a:endParaRPr lang="fr-FR" b="1" dirty="0">
              <a:solidFill>
                <a:srgbClr val="FF0000"/>
              </a:solidFill>
            </a:endParaRPr>
          </a:p>
        </p:txBody>
      </p:sp>
      <p:sp>
        <p:nvSpPr>
          <p:cNvPr id="43" name="Rectangle 42"/>
          <p:cNvSpPr/>
          <p:nvPr/>
        </p:nvSpPr>
        <p:spPr>
          <a:xfrm>
            <a:off x="5940152" y="1698560"/>
            <a:ext cx="3024336" cy="840093"/>
          </a:xfrm>
          <a:prstGeom prst="rect">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Rectangle 44"/>
          <p:cNvSpPr/>
          <p:nvPr/>
        </p:nvSpPr>
        <p:spPr>
          <a:xfrm>
            <a:off x="5968200" y="2557467"/>
            <a:ext cx="3096344" cy="801253"/>
          </a:xfrm>
          <a:prstGeom prst="rect">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numéro de diapositive 1"/>
          <p:cNvSpPr>
            <a:spLocks noGrp="1"/>
          </p:cNvSpPr>
          <p:nvPr>
            <p:ph type="sldNum" sz="quarter" idx="10"/>
          </p:nvPr>
        </p:nvSpPr>
        <p:spPr/>
        <p:txBody>
          <a:bodyPr/>
          <a:lstStyle/>
          <a:p>
            <a:pPr>
              <a:defRPr/>
            </a:pPr>
            <a:fld id="{7F07B8DE-9430-46E8-A38B-5DA0DE501445}" type="slidenum">
              <a:rPr lang="fr-FR" smtClean="0"/>
              <a:pPr>
                <a:defRPr/>
              </a:pPr>
              <a:t>7</a:t>
            </a:fld>
            <a:endParaRPr lang="fr-FR"/>
          </a:p>
        </p:txBody>
      </p:sp>
    </p:spTree>
    <p:custDataLst>
      <p:tags r:id="rId1"/>
    </p:custDataLst>
    <p:extLst>
      <p:ext uri="{BB962C8B-B14F-4D97-AF65-F5344CB8AC3E}">
        <p14:creationId xmlns:p14="http://schemas.microsoft.com/office/powerpoint/2010/main" val="17544674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4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43"/>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31"/>
                                        </p:tgtEl>
                                        <p:attrNameLst>
                                          <p:attrName>style.visibility</p:attrName>
                                        </p:attrNameLst>
                                      </p:cBhvr>
                                      <p:to>
                                        <p:strVal val="hidden"/>
                                      </p:to>
                                    </p:set>
                                  </p:childTnLst>
                                </p:cTn>
                              </p:par>
                              <p:par>
                                <p:cTn id="23" presetID="1" presetClass="entr" presetSubtype="0" fill="hold" grpId="1"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4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45"/>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33"/>
                                        </p:tgtEl>
                                        <p:attrNameLst>
                                          <p:attrName>style.visibility</p:attrName>
                                        </p:attrNameLst>
                                      </p:cBhvr>
                                      <p:to>
                                        <p:strVal val="hidden"/>
                                      </p:to>
                                    </p:set>
                                  </p:childTnLst>
                                </p:cTn>
                              </p:par>
                              <p:par>
                                <p:cTn id="35" presetID="1" presetClass="entr" presetSubtype="0" fill="hold" grpId="1" nodeType="with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par>
                                <p:cTn id="37" presetID="1" presetClass="entr" presetSubtype="0" fill="hold" grpId="1" nodeType="withEffect">
                                  <p:stCondLst>
                                    <p:cond delay="0"/>
                                  </p:stCondLst>
                                  <p:childTnLst>
                                    <p:set>
                                      <p:cBhvr>
                                        <p:cTn id="38" dur="1" fill="hold">
                                          <p:stCondLst>
                                            <p:cond delay="0"/>
                                          </p:stCondLst>
                                        </p:cTn>
                                        <p:tgtEl>
                                          <p:spTgt spid="4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34"/>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0" nodeType="clickEffect">
                                  <p:stCondLst>
                                    <p:cond delay="0"/>
                                  </p:stCondLst>
                                  <p:childTnLst>
                                    <p:set>
                                      <p:cBhvr>
                                        <p:cTn id="46" dur="1" fill="hold">
                                          <p:stCondLst>
                                            <p:cond delay="0"/>
                                          </p:stCondLst>
                                        </p:cTn>
                                        <p:tgtEl>
                                          <p:spTgt spid="35"/>
                                        </p:tgtEl>
                                        <p:attrNameLst>
                                          <p:attrName>style.visibility</p:attrName>
                                        </p:attrNameLst>
                                      </p:cBhvr>
                                      <p:to>
                                        <p:strVal val="hidden"/>
                                      </p:to>
                                    </p:set>
                                  </p:childTnLst>
                                </p:cTn>
                              </p:par>
                              <p:par>
                                <p:cTn id="47" presetID="1" presetClass="entr" presetSubtype="0" fill="hold" grpId="1" nodeType="withEffect">
                                  <p:stCondLst>
                                    <p:cond delay="0"/>
                                  </p:stCondLst>
                                  <p:childTnLst>
                                    <p:set>
                                      <p:cBhvr>
                                        <p:cTn id="48" dur="1" fill="hold">
                                          <p:stCondLst>
                                            <p:cond delay="0"/>
                                          </p:stCondLst>
                                        </p:cTn>
                                        <p:tgtEl>
                                          <p:spTgt spid="33"/>
                                        </p:tgtEl>
                                        <p:attrNameLst>
                                          <p:attrName>style.visibility</p:attrName>
                                        </p:attrNameLst>
                                      </p:cBhvr>
                                      <p:to>
                                        <p:strVal val="visible"/>
                                      </p:to>
                                    </p:set>
                                  </p:childTnLst>
                                </p:cTn>
                              </p:par>
                              <p:par>
                                <p:cTn id="49" presetID="1" presetClass="entr" presetSubtype="0" fill="hold" grpId="1" nodeType="withEffect">
                                  <p:stCondLst>
                                    <p:cond delay="0"/>
                                  </p:stCondLst>
                                  <p:childTnLst>
                                    <p:set>
                                      <p:cBhvr>
                                        <p:cTn id="50" dur="1" fill="hold">
                                          <p:stCondLst>
                                            <p:cond delay="0"/>
                                          </p:stCondLst>
                                        </p:cTn>
                                        <p:tgtEl>
                                          <p:spTgt spid="3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0" nodeType="clickEffect">
                                  <p:stCondLst>
                                    <p:cond delay="0"/>
                                  </p:stCondLst>
                                  <p:childTnLst>
                                    <p:set>
                                      <p:cBhvr>
                                        <p:cTn id="54" dur="1" fill="hold">
                                          <p:stCondLst>
                                            <p:cond delay="0"/>
                                          </p:stCondLst>
                                        </p:cTn>
                                        <p:tgtEl>
                                          <p:spTgt spid="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28" grpId="0" animBg="1"/>
      <p:bldP spid="28" grpId="1" animBg="1"/>
      <p:bldP spid="31" grpId="0" animBg="1"/>
      <p:bldP spid="31" grpId="1" animBg="1"/>
      <p:bldP spid="33" grpId="0" animBg="1"/>
      <p:bldP spid="33" grpId="1" animBg="1"/>
      <p:bldP spid="34" grpId="0" animBg="1"/>
      <p:bldP spid="34" grpId="1" animBg="1"/>
      <p:bldP spid="36" grpId="0" animBg="1"/>
      <p:bldP spid="39" grpId="0" animBg="1"/>
      <p:bldP spid="40" grpId="0" animBg="1"/>
      <p:bldP spid="43" grpId="0" animBg="1"/>
      <p:bldP spid="43" grpId="1" animBg="1"/>
      <p:bldP spid="45" grpId="0" animBg="1"/>
      <p:bldP spid="45"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Tableau 26"/>
          <p:cNvGraphicFramePr>
            <a:graphicFrameLocks noGrp="1"/>
          </p:cNvGraphicFramePr>
          <p:nvPr>
            <p:extLst>
              <p:ext uri="{D42A27DB-BD31-4B8C-83A1-F6EECF244321}">
                <p14:modId xmlns:p14="http://schemas.microsoft.com/office/powerpoint/2010/main" val="826411843"/>
              </p:ext>
            </p:extLst>
          </p:nvPr>
        </p:nvGraphicFramePr>
        <p:xfrm>
          <a:off x="2987824" y="1237321"/>
          <a:ext cx="5940152" cy="3953180"/>
        </p:xfrm>
        <a:graphic>
          <a:graphicData uri="http://schemas.openxmlformats.org/drawingml/2006/table">
            <a:tbl>
              <a:tblPr firstRow="1" bandRow="1">
                <a:tableStyleId>{5C22544A-7EE6-4342-B048-85BDC9FD1C3A}</a:tableStyleId>
              </a:tblPr>
              <a:tblGrid>
                <a:gridCol w="2970076"/>
                <a:gridCol w="2970076"/>
              </a:tblGrid>
              <a:tr h="439431">
                <a:tc>
                  <a:txBody>
                    <a:bodyPr/>
                    <a:lstStyle/>
                    <a:p>
                      <a:pPr algn="ctr" defTabSz="449263" eaLnBrk="0" hangingPunct="0">
                        <a:spcBef>
                          <a:spcPct val="20000"/>
                        </a:spcBef>
                        <a:buClr>
                          <a:srgbClr val="000000"/>
                        </a:buClr>
                        <a:buSzPct val="100000"/>
                        <a:buFont typeface="Times New Roman" pitchFamily="18" charset="0"/>
                        <a:buNone/>
                      </a:pPr>
                      <a:r>
                        <a:rPr lang="fr-FR" sz="2000" dirty="0" smtClean="0">
                          <a:solidFill>
                            <a:srgbClr val="000000"/>
                          </a:solidFill>
                        </a:rPr>
                        <a:t>Ceux qui..</a:t>
                      </a:r>
                    </a:p>
                  </a:txBody>
                  <a:tcPr marT="38100" marB="38100">
                    <a:solidFill>
                      <a:schemeClr val="tx2">
                        <a:lumMod val="40000"/>
                        <a:lumOff val="60000"/>
                      </a:schemeClr>
                    </a:solidFill>
                  </a:tcPr>
                </a:tc>
                <a:tc>
                  <a:txBody>
                    <a:bodyPr/>
                    <a:lstStyle/>
                    <a:p>
                      <a:pPr algn="ctr" defTabSz="449263" eaLnBrk="0" hangingPunct="0">
                        <a:spcBef>
                          <a:spcPct val="20000"/>
                        </a:spcBef>
                        <a:buClr>
                          <a:srgbClr val="000000"/>
                        </a:buClr>
                        <a:buSzPct val="100000"/>
                        <a:buFont typeface="Times New Roman" pitchFamily="18" charset="0"/>
                        <a:buNone/>
                      </a:pPr>
                      <a:r>
                        <a:rPr lang="fr-FR" sz="2000" dirty="0" smtClean="0">
                          <a:solidFill>
                            <a:srgbClr val="000000"/>
                          </a:solidFill>
                        </a:rPr>
                        <a:t>Sont les…</a:t>
                      </a:r>
                    </a:p>
                  </a:txBody>
                  <a:tcPr marT="38100" marB="38100">
                    <a:solidFill>
                      <a:schemeClr val="tx2">
                        <a:lumMod val="40000"/>
                        <a:lumOff val="60000"/>
                      </a:schemeClr>
                    </a:solidFill>
                  </a:tcPr>
                </a:tc>
              </a:tr>
              <a:tr h="876882">
                <a:tc>
                  <a:txBody>
                    <a:bodyPr/>
                    <a:lstStyle/>
                    <a:p>
                      <a:pPr algn="l" defTabSz="449263" eaLnBrk="0" hangingPunct="0">
                        <a:spcBef>
                          <a:spcPct val="20000"/>
                        </a:spcBef>
                        <a:buClr>
                          <a:srgbClr val="000000"/>
                        </a:buClr>
                        <a:buSzPct val="100000"/>
                        <a:buFont typeface="Times New Roman" pitchFamily="18" charset="0"/>
                        <a:buNone/>
                      </a:pPr>
                      <a:r>
                        <a:rPr lang="fr-FR" sz="1700" dirty="0" smtClean="0">
                          <a:solidFill>
                            <a:schemeClr val="tx1"/>
                          </a:solidFill>
                        </a:rPr>
                        <a:t>… demandent, payent, utilisent, ou décident d’arrêter le projet</a:t>
                      </a:r>
                      <a:endParaRPr lang="fr-FR" sz="1700" dirty="0">
                        <a:solidFill>
                          <a:schemeClr val="tx1"/>
                        </a:solidFill>
                      </a:endParaRPr>
                    </a:p>
                  </a:txBody>
                  <a:tcPr marT="38100" marB="3810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700" i="1" dirty="0" smtClean="0">
                          <a:solidFill>
                            <a:schemeClr val="tx1"/>
                          </a:solidFill>
                        </a:rPr>
                        <a:t>Client, maitre d’ouvrage, commanditaire, bailleur </a:t>
                      </a:r>
                      <a:endParaRPr lang="fr-FR" sz="1700" i="1" dirty="0">
                        <a:solidFill>
                          <a:schemeClr val="tx1"/>
                        </a:solidFill>
                      </a:endParaRPr>
                    </a:p>
                  </a:txBody>
                  <a:tcPr marT="38100" marB="38100"/>
                </a:tc>
              </a:tr>
              <a:tr h="783921">
                <a:tc>
                  <a:txBody>
                    <a:bodyPr/>
                    <a:lstStyle/>
                    <a:p>
                      <a:pPr algn="l" defTabSz="449263" eaLnBrk="0" hangingPunct="0">
                        <a:spcBef>
                          <a:spcPct val="20000"/>
                        </a:spcBef>
                        <a:buClr>
                          <a:srgbClr val="000000"/>
                        </a:buClr>
                        <a:buSzPct val="100000"/>
                        <a:buFont typeface="Times New Roman" pitchFamily="18" charset="0"/>
                        <a:buNone/>
                      </a:pPr>
                      <a:r>
                        <a:rPr lang="fr-FR" sz="1700" dirty="0" smtClean="0">
                          <a:solidFill>
                            <a:schemeClr val="tx1"/>
                          </a:solidFill>
                        </a:rPr>
                        <a:t>… pilotent le projet</a:t>
                      </a:r>
                      <a:endParaRPr lang="fr-FR" sz="1700" dirty="0">
                        <a:solidFill>
                          <a:schemeClr val="tx1"/>
                        </a:solidFill>
                      </a:endParaRPr>
                    </a:p>
                  </a:txBody>
                  <a:tcPr marT="38100" marB="38100"/>
                </a:tc>
                <a:tc>
                  <a:txBody>
                    <a:bodyPr/>
                    <a:lstStyle/>
                    <a:p>
                      <a:pPr algn="l" defTabSz="449263" eaLnBrk="0" hangingPunct="0">
                        <a:spcBef>
                          <a:spcPct val="20000"/>
                        </a:spcBef>
                        <a:buClr>
                          <a:srgbClr val="000000"/>
                        </a:buClr>
                        <a:buSzPct val="100000"/>
                        <a:buFont typeface="Times New Roman" pitchFamily="18" charset="0"/>
                        <a:buNone/>
                      </a:pPr>
                      <a:r>
                        <a:rPr lang="fr-FR" sz="1700" i="1" dirty="0" smtClean="0">
                          <a:solidFill>
                            <a:schemeClr val="tx1"/>
                          </a:solidFill>
                        </a:rPr>
                        <a:t>Chef de projet, maitre d’œuvre…</a:t>
                      </a:r>
                      <a:endParaRPr lang="fr-FR" sz="1700" i="1" dirty="0">
                        <a:solidFill>
                          <a:schemeClr val="tx1"/>
                        </a:solidFill>
                      </a:endParaRPr>
                    </a:p>
                  </a:txBody>
                  <a:tcPr marT="38100" marB="38100"/>
                </a:tc>
              </a:tr>
              <a:tr h="876882">
                <a:tc>
                  <a:txBody>
                    <a:bodyPr/>
                    <a:lstStyle/>
                    <a:p>
                      <a:pPr algn="l" defTabSz="449263" eaLnBrk="0" hangingPunct="0">
                        <a:spcBef>
                          <a:spcPct val="20000"/>
                        </a:spcBef>
                        <a:buClr>
                          <a:srgbClr val="000000"/>
                        </a:buClr>
                        <a:buSzPct val="100000"/>
                        <a:buFont typeface="Times New Roman" pitchFamily="18" charset="0"/>
                        <a:buNone/>
                      </a:pPr>
                      <a:r>
                        <a:rPr lang="fr-FR" sz="1700" dirty="0" smtClean="0">
                          <a:solidFill>
                            <a:schemeClr val="tx1"/>
                          </a:solidFill>
                        </a:rPr>
                        <a:t>… réalisent le projet</a:t>
                      </a:r>
                      <a:endParaRPr lang="fr-FR" sz="1700" dirty="0">
                        <a:solidFill>
                          <a:schemeClr val="tx1"/>
                        </a:solidFill>
                      </a:endParaRPr>
                    </a:p>
                  </a:txBody>
                  <a:tcPr marT="38100" marB="38100"/>
                </a:tc>
                <a:tc>
                  <a:txBody>
                    <a:bodyPr/>
                    <a:lstStyle/>
                    <a:p>
                      <a:pPr algn="l" defTabSz="449263" eaLnBrk="0" hangingPunct="0">
                        <a:spcBef>
                          <a:spcPct val="20000"/>
                        </a:spcBef>
                        <a:buClr>
                          <a:srgbClr val="000000"/>
                        </a:buClr>
                        <a:buSzPct val="100000"/>
                        <a:buFont typeface="Times New Roman" pitchFamily="18" charset="0"/>
                        <a:buNone/>
                      </a:pPr>
                      <a:r>
                        <a:rPr lang="fr-FR" sz="1700" i="1" dirty="0" smtClean="0">
                          <a:solidFill>
                            <a:schemeClr val="tx1"/>
                          </a:solidFill>
                        </a:rPr>
                        <a:t>Equipe-projet :</a:t>
                      </a:r>
                      <a:r>
                        <a:rPr lang="fr-FR" sz="1700" i="1" baseline="0" dirty="0" smtClean="0">
                          <a:solidFill>
                            <a:schemeClr val="tx1"/>
                          </a:solidFill>
                        </a:rPr>
                        <a:t> </a:t>
                      </a:r>
                      <a:r>
                        <a:rPr lang="fr-FR" sz="1700" i="1" dirty="0" smtClean="0">
                          <a:solidFill>
                            <a:schemeClr val="tx1"/>
                          </a:solidFill>
                        </a:rPr>
                        <a:t>acteurs projet, prestataires, consultants…</a:t>
                      </a:r>
                      <a:endParaRPr lang="fr-FR" sz="1700" i="1" dirty="0">
                        <a:solidFill>
                          <a:schemeClr val="tx1"/>
                        </a:solidFill>
                      </a:endParaRPr>
                    </a:p>
                  </a:txBody>
                  <a:tcPr marT="76200" marB="0"/>
                </a:tc>
              </a:tr>
              <a:tr h="976064">
                <a:tc>
                  <a:txBody>
                    <a:bodyPr/>
                    <a:lstStyle/>
                    <a:p>
                      <a:pPr algn="l" defTabSz="449263" eaLnBrk="0" hangingPunct="0">
                        <a:spcBef>
                          <a:spcPct val="20000"/>
                        </a:spcBef>
                        <a:buClr>
                          <a:srgbClr val="000000"/>
                        </a:buClr>
                        <a:buSzPct val="100000"/>
                        <a:buFont typeface="Times New Roman" pitchFamily="18" charset="0"/>
                        <a:buNone/>
                      </a:pPr>
                      <a:r>
                        <a:rPr lang="fr-FR" sz="1700" dirty="0" smtClean="0">
                          <a:solidFill>
                            <a:schemeClr val="tx1"/>
                          </a:solidFill>
                        </a:rPr>
                        <a:t>… sont concernés </a:t>
                      </a:r>
                      <a:r>
                        <a:rPr lang="fr-FR" sz="1700" dirty="0" err="1" smtClean="0">
                          <a:solidFill>
                            <a:schemeClr val="tx1"/>
                          </a:solidFill>
                        </a:rPr>
                        <a:t>p.e</a:t>
                      </a:r>
                      <a:r>
                        <a:rPr lang="fr-FR" sz="1700" dirty="0" smtClean="0">
                          <a:solidFill>
                            <a:schemeClr val="tx1"/>
                          </a:solidFill>
                        </a:rPr>
                        <a:t>. soutiennent ou s’opposent au projet sans y travailler</a:t>
                      </a:r>
                      <a:endParaRPr lang="fr-FR" sz="1700" dirty="0">
                        <a:solidFill>
                          <a:schemeClr val="tx1"/>
                        </a:solidFill>
                      </a:endParaRPr>
                    </a:p>
                  </a:txBody>
                  <a:tcPr marT="38100" marB="38100"/>
                </a:tc>
                <a:tc>
                  <a:txBody>
                    <a:bodyPr/>
                    <a:lstStyle/>
                    <a:p>
                      <a:pPr algn="l" defTabSz="449263" eaLnBrk="0" hangingPunct="0">
                        <a:spcBef>
                          <a:spcPct val="20000"/>
                        </a:spcBef>
                        <a:buClr>
                          <a:srgbClr val="000000"/>
                        </a:buClr>
                        <a:buSzPct val="100000"/>
                        <a:buFont typeface="Times New Roman" pitchFamily="18" charset="0"/>
                        <a:buNone/>
                      </a:pPr>
                      <a:r>
                        <a:rPr lang="fr-FR" sz="1700" i="1" dirty="0" smtClean="0">
                          <a:solidFill>
                            <a:schemeClr val="tx1"/>
                          </a:solidFill>
                        </a:rPr>
                        <a:t>Parrains, Parties prenantes </a:t>
                      </a:r>
                      <a:r>
                        <a:rPr lang="fr-FR" sz="1500" i="1" dirty="0" smtClean="0">
                          <a:solidFill>
                            <a:schemeClr val="tx1"/>
                          </a:solidFill>
                        </a:rPr>
                        <a:t>(</a:t>
                      </a:r>
                      <a:r>
                        <a:rPr lang="fr-FR" sz="1500" i="1" dirty="0" err="1" smtClean="0">
                          <a:solidFill>
                            <a:schemeClr val="tx1"/>
                          </a:solidFill>
                        </a:rPr>
                        <a:t>stakeholders</a:t>
                      </a:r>
                      <a:r>
                        <a:rPr lang="fr-FR" sz="1500" i="1" dirty="0" smtClean="0">
                          <a:solidFill>
                            <a:schemeClr val="tx1"/>
                          </a:solidFill>
                        </a:rPr>
                        <a:t>)</a:t>
                      </a:r>
                      <a:endParaRPr lang="fr-FR" sz="1500" i="1" dirty="0">
                        <a:solidFill>
                          <a:schemeClr val="tx1"/>
                        </a:solidFill>
                      </a:endParaRPr>
                    </a:p>
                  </a:txBody>
                  <a:tcPr marT="38100" marB="38100"/>
                </a:tc>
              </a:tr>
            </a:tbl>
          </a:graphicData>
        </a:graphic>
      </p:graphicFrame>
      <p:sp>
        <p:nvSpPr>
          <p:cNvPr id="8194" name="Rectangle 2"/>
          <p:cNvSpPr>
            <a:spLocks noGrp="1" noChangeArrowheads="1"/>
          </p:cNvSpPr>
          <p:nvPr>
            <p:ph type="title"/>
          </p:nvPr>
        </p:nvSpPr>
        <p:spPr/>
        <p:txBody>
          <a:bodyPr>
            <a:noAutofit/>
          </a:bodyPr>
          <a:lstStyle/>
          <a:p>
            <a:r>
              <a:rPr lang="fr-FR" dirty="0" smtClean="0"/>
              <a:t>Qui négocie les objectifs : </a:t>
            </a:r>
            <a:br>
              <a:rPr lang="fr-FR" dirty="0" smtClean="0"/>
            </a:br>
            <a:r>
              <a:rPr lang="fr-FR" dirty="0" smtClean="0"/>
              <a:t>les acteurs d’un projet </a:t>
            </a:r>
          </a:p>
        </p:txBody>
      </p:sp>
      <p:sp>
        <p:nvSpPr>
          <p:cNvPr id="15" name="Text Box 6"/>
          <p:cNvSpPr txBox="1">
            <a:spLocks noChangeArrowheads="1"/>
          </p:cNvSpPr>
          <p:nvPr/>
        </p:nvSpPr>
        <p:spPr bwMode="auto">
          <a:xfrm>
            <a:off x="2681048" y="5282602"/>
            <a:ext cx="1758107" cy="430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200">
                <a:solidFill>
                  <a:schemeClr val="tx1"/>
                </a:solidFill>
                <a:latin typeface="Times New Roman" pitchFamily="18" charset="0"/>
              </a:defRPr>
            </a:lvl1pPr>
            <a:lvl2pPr marL="742950" indent="-285750" eaLnBrk="0" hangingPunct="0">
              <a:defRPr sz="2200">
                <a:solidFill>
                  <a:schemeClr val="tx1"/>
                </a:solidFill>
                <a:latin typeface="Times New Roman" pitchFamily="18" charset="0"/>
              </a:defRPr>
            </a:lvl2pPr>
            <a:lvl3pPr marL="1143000" indent="-228600" eaLnBrk="0" hangingPunct="0">
              <a:defRPr sz="2200">
                <a:solidFill>
                  <a:schemeClr val="tx1"/>
                </a:solidFill>
                <a:latin typeface="Times New Roman" pitchFamily="18" charset="0"/>
              </a:defRPr>
            </a:lvl3pPr>
            <a:lvl4pPr marL="1600200" indent="-228600" eaLnBrk="0" hangingPunct="0">
              <a:defRPr sz="2200">
                <a:solidFill>
                  <a:schemeClr val="tx1"/>
                </a:solidFill>
                <a:latin typeface="Times New Roman" pitchFamily="18" charset="0"/>
              </a:defRPr>
            </a:lvl4pPr>
            <a:lvl5pPr marL="2057400" indent="-228600" eaLnBrk="0" hangingPunct="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spcBef>
                <a:spcPct val="50000"/>
              </a:spcBef>
            </a:pPr>
            <a:r>
              <a:rPr lang="fr-FR" sz="1100" dirty="0"/>
              <a:t>Voir</a:t>
            </a:r>
            <a:r>
              <a:rPr lang="fr-FR" sz="1100" dirty="0">
                <a:solidFill>
                  <a:srgbClr val="000099"/>
                </a:solidFill>
              </a:rPr>
              <a:t> </a:t>
            </a:r>
            <a:r>
              <a:rPr lang="fr-FR" sz="1100" dirty="0">
                <a:solidFill>
                  <a:srgbClr val="800000"/>
                </a:solidFill>
                <a:hlinkClick r:id="rId4"/>
              </a:rPr>
              <a:t>formation « </a:t>
            </a:r>
            <a:r>
              <a:rPr lang="fr-FR" sz="1100" dirty="0" smtClean="0">
                <a:solidFill>
                  <a:srgbClr val="800000"/>
                </a:solidFill>
                <a:hlinkClick r:id="rId4"/>
              </a:rPr>
              <a:t>analyse stratégique des projets</a:t>
            </a:r>
            <a:r>
              <a:rPr lang="fr-FR" sz="1100" dirty="0">
                <a:solidFill>
                  <a:srgbClr val="800000"/>
                </a:solidFill>
                <a:hlinkClick r:id="rId4"/>
              </a:rPr>
              <a:t> »</a:t>
            </a:r>
            <a:endParaRPr lang="fr-FR" sz="1100" dirty="0">
              <a:solidFill>
                <a:srgbClr val="800000"/>
              </a:solidFill>
            </a:endParaRPr>
          </a:p>
        </p:txBody>
      </p:sp>
      <p:sp>
        <p:nvSpPr>
          <p:cNvPr id="11" name="ZoneTexte 10"/>
          <p:cNvSpPr txBox="1"/>
          <p:nvPr/>
        </p:nvSpPr>
        <p:spPr>
          <a:xfrm>
            <a:off x="357158" y="3187558"/>
            <a:ext cx="360040" cy="369332"/>
          </a:xfrm>
          <a:prstGeom prst="rect">
            <a:avLst/>
          </a:prstGeom>
          <a:noFill/>
        </p:spPr>
        <p:txBody>
          <a:bodyPr wrap="square" rtlCol="0">
            <a:spAutoFit/>
          </a:bodyPr>
          <a:lstStyle/>
          <a:p>
            <a:r>
              <a:rPr lang="fr-FR" b="1" dirty="0">
                <a:solidFill>
                  <a:srgbClr val="FF0000"/>
                </a:solidFill>
                <a:sym typeface="Wingdings" panose="05000000000000000000" pitchFamily="2" charset="2"/>
              </a:rPr>
              <a:t></a:t>
            </a:r>
            <a:endParaRPr lang="fr-FR" b="1" dirty="0">
              <a:solidFill>
                <a:srgbClr val="FF0000"/>
              </a:solidFill>
            </a:endParaRPr>
          </a:p>
        </p:txBody>
      </p:sp>
      <p:sp>
        <p:nvSpPr>
          <p:cNvPr id="2" name="Espace réservé du numéro de diapositive 1"/>
          <p:cNvSpPr>
            <a:spLocks noGrp="1"/>
          </p:cNvSpPr>
          <p:nvPr>
            <p:ph type="sldNum" sz="quarter" idx="10"/>
          </p:nvPr>
        </p:nvSpPr>
        <p:spPr/>
        <p:txBody>
          <a:bodyPr/>
          <a:lstStyle/>
          <a:p>
            <a:pPr>
              <a:defRPr/>
            </a:pPr>
            <a:fld id="{7F07B8DE-9430-46E8-A38B-5DA0DE501445}" type="slidenum">
              <a:rPr lang="fr-FR" smtClean="0"/>
              <a:pPr>
                <a:defRPr/>
              </a:pPr>
              <a:t>8</a:t>
            </a:fld>
            <a:endParaRPr lang="fr-FR"/>
          </a:p>
        </p:txBody>
      </p:sp>
    </p:spTree>
    <p:custDataLst>
      <p:tags r:id="rId1"/>
    </p:custDataLst>
    <p:extLst>
      <p:ext uri="{BB962C8B-B14F-4D97-AF65-F5344CB8AC3E}">
        <p14:creationId xmlns:p14="http://schemas.microsoft.com/office/powerpoint/2010/main" val="1371400213"/>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Matrice </a:t>
            </a:r>
            <a:r>
              <a:rPr lang="fr-FR" dirty="0" smtClean="0">
                <a:hlinkClick r:id="rId3"/>
              </a:rPr>
              <a:t>SWOT</a:t>
            </a:r>
            <a:endParaRPr lang="fr-FR" dirty="0"/>
          </a:p>
        </p:txBody>
      </p:sp>
      <p:sp>
        <p:nvSpPr>
          <p:cNvPr id="4" name="Espace réservé du numéro de diapositive 3"/>
          <p:cNvSpPr>
            <a:spLocks noGrp="1"/>
          </p:cNvSpPr>
          <p:nvPr>
            <p:ph type="sldNum" sz="quarter" idx="10"/>
          </p:nvPr>
        </p:nvSpPr>
        <p:spPr/>
        <p:txBody>
          <a:bodyPr/>
          <a:lstStyle/>
          <a:p>
            <a:pPr>
              <a:defRPr/>
            </a:pPr>
            <a:fld id="{7F07B8DE-9430-46E8-A38B-5DA0DE501445}" type="slidenum">
              <a:rPr lang="fr-FR" smtClean="0"/>
              <a:pPr>
                <a:defRPr/>
              </a:pPr>
              <a:t>9</a:t>
            </a:fld>
            <a:endParaRPr lang="fr-FR" dirty="0"/>
          </a:p>
        </p:txBody>
      </p:sp>
      <p:pic>
        <p:nvPicPr>
          <p:cNvPr id="1026" name="Picture 2" descr="File:SWOT grapheF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5896" y="815448"/>
            <a:ext cx="4392488" cy="4348927"/>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179"/>
          <p:cNvSpPr txBox="1">
            <a:spLocks noChangeArrowheads="1"/>
          </p:cNvSpPr>
          <p:nvPr/>
        </p:nvSpPr>
        <p:spPr bwMode="auto">
          <a:xfrm>
            <a:off x="4499992" y="5403048"/>
            <a:ext cx="4068310" cy="276999"/>
          </a:xfrm>
          <a:prstGeom prst="rect">
            <a:avLst/>
          </a:prstGeom>
          <a:solidFill>
            <a:schemeClr val="bg1"/>
          </a:solidFill>
          <a:ln>
            <a:noFill/>
          </a:ln>
          <a:effectLst/>
          <a:extLst/>
        </p:spPr>
        <p:txBody>
          <a:bodyPr wrap="square">
            <a:spAutoFit/>
          </a:bodyPr>
          <a:lstStyle>
            <a:lvl1pPr eaLnBrk="0" hangingPunct="0">
              <a:defRPr sz="2200">
                <a:solidFill>
                  <a:schemeClr val="tx1"/>
                </a:solidFill>
                <a:latin typeface="Times New Roman" pitchFamily="18" charset="0"/>
              </a:defRPr>
            </a:lvl1pPr>
            <a:lvl2pPr marL="742950" indent="-285750" eaLnBrk="0" hangingPunct="0">
              <a:defRPr sz="2200">
                <a:solidFill>
                  <a:schemeClr val="tx1"/>
                </a:solidFill>
                <a:latin typeface="Times New Roman" pitchFamily="18" charset="0"/>
              </a:defRPr>
            </a:lvl2pPr>
            <a:lvl3pPr marL="1143000" indent="-228600" eaLnBrk="0" hangingPunct="0">
              <a:defRPr sz="2200">
                <a:solidFill>
                  <a:schemeClr val="tx1"/>
                </a:solidFill>
                <a:latin typeface="Times New Roman" pitchFamily="18" charset="0"/>
              </a:defRPr>
            </a:lvl3pPr>
            <a:lvl4pPr marL="1600200" indent="-228600" eaLnBrk="0" hangingPunct="0">
              <a:defRPr sz="2200">
                <a:solidFill>
                  <a:schemeClr val="tx1"/>
                </a:solidFill>
                <a:latin typeface="Times New Roman" pitchFamily="18" charset="0"/>
              </a:defRPr>
            </a:lvl4pPr>
            <a:lvl5pPr marL="2057400" indent="-228600" eaLnBrk="0" hangingPunct="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gn="r" eaLnBrk="1" hangingPunct="1">
              <a:spcBef>
                <a:spcPct val="50000"/>
              </a:spcBef>
            </a:pPr>
            <a:r>
              <a:rPr lang="fr-FR" sz="1200" dirty="0" smtClean="0">
                <a:solidFill>
                  <a:srgbClr val="000099"/>
                </a:solidFill>
              </a:rPr>
              <a:t>Wikimédia Commons</a:t>
            </a:r>
            <a:r>
              <a:rPr lang="fr-FR" sz="1200" dirty="0">
                <a:solidFill>
                  <a:srgbClr val="000099"/>
                </a:solidFill>
              </a:rPr>
              <a:t>, auteur </a:t>
            </a:r>
            <a:r>
              <a:rPr lang="fr-FR" sz="1200" dirty="0" err="1">
                <a:solidFill>
                  <a:srgbClr val="000099"/>
                </a:solidFill>
              </a:rPr>
              <a:t>Lamiot</a:t>
            </a:r>
            <a:r>
              <a:rPr lang="fr-FR" sz="1200" dirty="0">
                <a:solidFill>
                  <a:srgbClr val="000099"/>
                </a:solidFill>
              </a:rPr>
              <a:t> </a:t>
            </a:r>
            <a:r>
              <a:rPr lang="fr-FR" sz="1200" dirty="0" smtClean="0">
                <a:solidFill>
                  <a:srgbClr val="000099"/>
                </a:solidFill>
              </a:rPr>
              <a:t>cc-by : </a:t>
            </a:r>
            <a:r>
              <a:rPr lang="fr-FR" sz="1200" dirty="0">
                <a:solidFill>
                  <a:srgbClr val="000099"/>
                </a:solidFill>
                <a:hlinkClick r:id="rId5"/>
              </a:rPr>
              <a:t>Source</a:t>
            </a:r>
            <a:endParaRPr lang="fr-FR" sz="1200" dirty="0">
              <a:solidFill>
                <a:srgbClr val="000099"/>
              </a:solidFill>
            </a:endParaRPr>
          </a:p>
        </p:txBody>
      </p:sp>
      <p:sp>
        <p:nvSpPr>
          <p:cNvPr id="5" name="Rectangle 4"/>
          <p:cNvSpPr/>
          <p:nvPr/>
        </p:nvSpPr>
        <p:spPr>
          <a:xfrm>
            <a:off x="3652100" y="1391512"/>
            <a:ext cx="648072" cy="1863819"/>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4300867" y="1446742"/>
            <a:ext cx="1855309" cy="1816978"/>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6139519" y="1438353"/>
            <a:ext cx="1855309" cy="1816978"/>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4283968" y="3272109"/>
            <a:ext cx="1855309" cy="1816978"/>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p:nvSpPr>
        <p:spPr>
          <a:xfrm>
            <a:off x="6147908" y="3268616"/>
            <a:ext cx="1855309" cy="1816978"/>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3661014" y="3272109"/>
            <a:ext cx="648072" cy="1863819"/>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p:cNvSpPr txBox="1"/>
          <p:nvPr/>
        </p:nvSpPr>
        <p:spPr>
          <a:xfrm>
            <a:off x="357158" y="3552243"/>
            <a:ext cx="360040" cy="369332"/>
          </a:xfrm>
          <a:prstGeom prst="rect">
            <a:avLst/>
          </a:prstGeom>
          <a:noFill/>
        </p:spPr>
        <p:txBody>
          <a:bodyPr wrap="square" rtlCol="0">
            <a:spAutoFit/>
          </a:bodyPr>
          <a:lstStyle/>
          <a:p>
            <a:r>
              <a:rPr lang="fr-FR" b="1" dirty="0">
                <a:solidFill>
                  <a:srgbClr val="FF0000"/>
                </a:solidFill>
                <a:sym typeface="Wingdings" panose="05000000000000000000" pitchFamily="2" charset="2"/>
              </a:rPr>
              <a:t></a:t>
            </a:r>
            <a:endParaRPr lang="fr-FR" b="1" dirty="0">
              <a:solidFill>
                <a:srgbClr val="FF0000"/>
              </a:solidFill>
            </a:endParaRPr>
          </a:p>
        </p:txBody>
      </p:sp>
    </p:spTree>
    <p:extLst>
      <p:ext uri="{BB962C8B-B14F-4D97-AF65-F5344CB8AC3E}">
        <p14:creationId xmlns:p14="http://schemas.microsoft.com/office/powerpoint/2010/main" val="150778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0" grpId="0" animBg="1"/>
      <p:bldP spid="11" grpId="0" animBg="1"/>
      <p:bldP spid="1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2.7|19.1|18.7"/>
</p:tagLst>
</file>

<file path=ppt/tags/tag10.xml><?xml version="1.0" encoding="utf-8"?>
<p:tagLst xmlns:a="http://schemas.openxmlformats.org/drawingml/2006/main" xmlns:r="http://schemas.openxmlformats.org/officeDocument/2006/relationships" xmlns:p="http://schemas.openxmlformats.org/presentationml/2006/main">
  <p:tag name="TIMING" val="|8.4|4.8|11|4.5|16.8|10.9|4.4|6.7|11.4|30.6"/>
</p:tagLst>
</file>

<file path=ppt/tags/tag11.xml><?xml version="1.0" encoding="utf-8"?>
<p:tagLst xmlns:a="http://schemas.openxmlformats.org/drawingml/2006/main" xmlns:r="http://schemas.openxmlformats.org/officeDocument/2006/relationships" xmlns:p="http://schemas.openxmlformats.org/presentationml/2006/main">
  <p:tag name="TIMING" val="|8.4|4.8|11|4.5|16.8|10.9|4.4|6.7|11.4|30.6"/>
</p:tagLst>
</file>

<file path=ppt/tags/tag12.xml><?xml version="1.0" encoding="utf-8"?>
<p:tagLst xmlns:a="http://schemas.openxmlformats.org/drawingml/2006/main" xmlns:r="http://schemas.openxmlformats.org/officeDocument/2006/relationships" xmlns:p="http://schemas.openxmlformats.org/presentationml/2006/main">
  <p:tag name="TIMING" val="|8.4|4.8|11|4.5|16.8|10.9|4.4|6.7|11.4|30.6"/>
</p:tagLst>
</file>

<file path=ppt/tags/tag13.xml><?xml version="1.0" encoding="utf-8"?>
<p:tagLst xmlns:a="http://schemas.openxmlformats.org/drawingml/2006/main" xmlns:r="http://schemas.openxmlformats.org/officeDocument/2006/relationships" xmlns:p="http://schemas.openxmlformats.org/presentationml/2006/main">
  <p:tag name="TIMING" val="|3.4|5|30|7.8|5.9|6.4|3.6|8.2|4.7|3.6|8.9|3.6|3.8"/>
</p:tagLst>
</file>

<file path=ppt/tags/tag14.xml><?xml version="1.0" encoding="utf-8"?>
<p:tagLst xmlns:a="http://schemas.openxmlformats.org/drawingml/2006/main" xmlns:r="http://schemas.openxmlformats.org/officeDocument/2006/relationships" xmlns:p="http://schemas.openxmlformats.org/presentationml/2006/main">
  <p:tag name="TIMING" val="|3.4|5|30|7.8|5.9|6.4|3.6|8.2|4.7|3.6|8.9|3.6|3.8"/>
</p:tagLst>
</file>

<file path=ppt/tags/tag15.xml><?xml version="1.0" encoding="utf-8"?>
<p:tagLst xmlns:a="http://schemas.openxmlformats.org/drawingml/2006/main" xmlns:r="http://schemas.openxmlformats.org/officeDocument/2006/relationships" xmlns:p="http://schemas.openxmlformats.org/presentationml/2006/main">
  <p:tag name="TIMING" val="|17.6|7.8|23.1|25.1"/>
</p:tagLst>
</file>

<file path=ppt/tags/tag16.xml><?xml version="1.0" encoding="utf-8"?>
<p:tagLst xmlns:a="http://schemas.openxmlformats.org/drawingml/2006/main" xmlns:r="http://schemas.openxmlformats.org/officeDocument/2006/relationships" xmlns:p="http://schemas.openxmlformats.org/presentationml/2006/main">
  <p:tag name="TIMING" val="|17.6|7.8|23.1|25.1"/>
</p:tagLst>
</file>

<file path=ppt/tags/tag17.xml><?xml version="1.0" encoding="utf-8"?>
<p:tagLst xmlns:a="http://schemas.openxmlformats.org/drawingml/2006/main" xmlns:r="http://schemas.openxmlformats.org/officeDocument/2006/relationships" xmlns:p="http://schemas.openxmlformats.org/presentationml/2006/main">
  <p:tag name="TIMING" val="|10.7|21.7|7.7|26.5|10.9|32.1|32.7|31.2"/>
</p:tagLst>
</file>

<file path=ppt/tags/tag18.xml><?xml version="1.0" encoding="utf-8"?>
<p:tagLst xmlns:a="http://schemas.openxmlformats.org/drawingml/2006/main" xmlns:r="http://schemas.openxmlformats.org/officeDocument/2006/relationships" xmlns:p="http://schemas.openxmlformats.org/presentationml/2006/main">
  <p:tag name="TIMING" val="|4.8|13.1|18|13.8"/>
</p:tagLst>
</file>

<file path=ppt/tags/tag19.xml><?xml version="1.0" encoding="utf-8"?>
<p:tagLst xmlns:a="http://schemas.openxmlformats.org/drawingml/2006/main" xmlns:r="http://schemas.openxmlformats.org/officeDocument/2006/relationships" xmlns:p="http://schemas.openxmlformats.org/presentationml/2006/main">
  <p:tag name="TIMING" val="|4.8|5.3|7.9|10.9|3.8|15.9|6.2|6.7|6.4|4.8|3.3|13.3"/>
</p:tagLst>
</file>

<file path=ppt/tags/tag2.xml><?xml version="1.0" encoding="utf-8"?>
<p:tagLst xmlns:a="http://schemas.openxmlformats.org/drawingml/2006/main" xmlns:r="http://schemas.openxmlformats.org/officeDocument/2006/relationships" xmlns:p="http://schemas.openxmlformats.org/presentationml/2006/main">
  <p:tag name="TIMING" val="|16.4|51"/>
</p:tagLst>
</file>

<file path=ppt/tags/tag3.xml><?xml version="1.0" encoding="utf-8"?>
<p:tagLst xmlns:a="http://schemas.openxmlformats.org/drawingml/2006/main" xmlns:r="http://schemas.openxmlformats.org/officeDocument/2006/relationships" xmlns:p="http://schemas.openxmlformats.org/presentationml/2006/main">
  <p:tag name="TIMING" val="|16.4|51"/>
</p:tagLst>
</file>

<file path=ppt/tags/tag4.xml><?xml version="1.0" encoding="utf-8"?>
<p:tagLst xmlns:a="http://schemas.openxmlformats.org/drawingml/2006/main" xmlns:r="http://schemas.openxmlformats.org/officeDocument/2006/relationships" xmlns:p="http://schemas.openxmlformats.org/presentationml/2006/main">
  <p:tag name="TIMING" val="|16.4|51"/>
</p:tagLst>
</file>

<file path=ppt/tags/tag5.xml><?xml version="1.0" encoding="utf-8"?>
<p:tagLst xmlns:a="http://schemas.openxmlformats.org/drawingml/2006/main" xmlns:r="http://schemas.openxmlformats.org/officeDocument/2006/relationships" xmlns:p="http://schemas.openxmlformats.org/presentationml/2006/main">
  <p:tag name="TIMING" val="|16.4|51"/>
</p:tagLst>
</file>

<file path=ppt/tags/tag6.xml><?xml version="1.0" encoding="utf-8"?>
<p:tagLst xmlns:a="http://schemas.openxmlformats.org/drawingml/2006/main" xmlns:r="http://schemas.openxmlformats.org/officeDocument/2006/relationships" xmlns:p="http://schemas.openxmlformats.org/presentationml/2006/main">
  <p:tag name="TIMING" val="|8|14.2|12.3|26.5|26.9|35.1"/>
</p:tagLst>
</file>

<file path=ppt/tags/tag7.xml><?xml version="1.0" encoding="utf-8"?>
<p:tagLst xmlns:a="http://schemas.openxmlformats.org/drawingml/2006/main" xmlns:r="http://schemas.openxmlformats.org/officeDocument/2006/relationships" xmlns:p="http://schemas.openxmlformats.org/presentationml/2006/main">
  <p:tag name="TIMING" val="|8|14.2|12.3|26.5|26.9|35.1"/>
</p:tagLst>
</file>

<file path=ppt/tags/tag8.xml><?xml version="1.0" encoding="utf-8"?>
<p:tagLst xmlns:a="http://schemas.openxmlformats.org/drawingml/2006/main" xmlns:r="http://schemas.openxmlformats.org/officeDocument/2006/relationships" xmlns:p="http://schemas.openxmlformats.org/presentationml/2006/main">
  <p:tag name="TIMING" val="|8|14.2|12.3|26.5|26.9|35.1"/>
</p:tagLst>
</file>

<file path=ppt/tags/tag9.xml><?xml version="1.0" encoding="utf-8"?>
<p:tagLst xmlns:a="http://schemas.openxmlformats.org/drawingml/2006/main" xmlns:r="http://schemas.openxmlformats.org/officeDocument/2006/relationships" xmlns:p="http://schemas.openxmlformats.org/presentationml/2006/main">
  <p:tag name="TIMING" val="|8|14.2|12.3|26.5|26.9|35.1"/>
</p:tagLst>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2668</TotalTime>
  <Words>3158</Words>
  <Application>Microsoft Office PowerPoint</Application>
  <PresentationFormat>Affichage à l'écran (16:10)</PresentationFormat>
  <Paragraphs>676</Paragraphs>
  <Slides>55</Slides>
  <Notes>45</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55</vt:i4>
      </vt:variant>
    </vt:vector>
  </HeadingPairs>
  <TitlesOfParts>
    <vt:vector size="63" baseType="lpstr">
      <vt:lpstr>Arial</vt:lpstr>
      <vt:lpstr>Calibri</vt:lpstr>
      <vt:lpstr>Gadugi</vt:lpstr>
      <vt:lpstr>Lucida Sans Unicode</vt:lpstr>
      <vt:lpstr>Simplified Arabic Fixed</vt:lpstr>
      <vt:lpstr>Times New Roman</vt:lpstr>
      <vt:lpstr>Wingdings</vt:lpstr>
      <vt:lpstr>Thème Office</vt:lpstr>
      <vt:lpstr>Présentation PowerPoint</vt:lpstr>
      <vt:lpstr>Présentation PowerPoint</vt:lpstr>
      <vt:lpstr>Présentation PowerPoint</vt:lpstr>
      <vt:lpstr>Plan du cours</vt:lpstr>
      <vt:lpstr>Présentation PowerPoint</vt:lpstr>
      <vt:lpstr>Outils basiques d’organisation</vt:lpstr>
      <vt:lpstr>Qui négocie les objectifs :  les acteurs d’un projet </vt:lpstr>
      <vt:lpstr>Qui négocie les objectifs :  les acteurs d’un projet </vt:lpstr>
      <vt:lpstr>Matrice SWOT</vt:lpstr>
      <vt:lpstr>Exemple de matrice</vt:lpstr>
      <vt:lpstr>Cycle d’action : le PDCA</vt:lpstr>
      <vt:lpstr>Le triangle Qualité – Coût - Délai</vt:lpstr>
      <vt:lpstr>En pratique…</vt:lpstr>
      <vt:lpstr>Présentation PowerPoint</vt:lpstr>
      <vt:lpstr>Présentation PowerPoint</vt:lpstr>
      <vt:lpstr>Présentation PowerPoint</vt:lpstr>
      <vt:lpstr>Présentation PowerPoint</vt:lpstr>
      <vt:lpstr>Outils basiques d’organisation</vt:lpstr>
      <vt:lpstr>Des réunions utiles ?</vt:lpstr>
      <vt:lpstr>Des réunions utiles ?</vt:lpstr>
      <vt:lpstr>Efficacité d’une réunion</vt:lpstr>
      <vt:lpstr> 4 types de réunion</vt:lpstr>
      <vt:lpstr> Réunion technique</vt:lpstr>
      <vt:lpstr>Réunion de chantier</vt:lpstr>
      <vt:lpstr>Réunion d’avancement</vt:lpstr>
      <vt:lpstr>Stand-up meeting</vt:lpstr>
      <vt:lpstr>Synthèse</vt:lpstr>
      <vt:lpstr>Mise en œuvre</vt:lpstr>
      <vt:lpstr>Présentation PowerPoint</vt:lpstr>
      <vt:lpstr>Outils basiques d’organisation</vt:lpstr>
      <vt:lpstr>Présentation PowerPoint</vt:lpstr>
      <vt:lpstr>            Le compte-rendu : Les « plus »</vt:lpstr>
      <vt:lpstr>Modèles de compte-rendu </vt:lpstr>
      <vt:lpstr>Réflexion et questions</vt:lpstr>
      <vt:lpstr>Présentation PowerPoint</vt:lpstr>
      <vt:lpstr>Outils basiques d’organisation</vt:lpstr>
      <vt:lpstr>Présentation PowerPoint</vt:lpstr>
      <vt:lpstr>Que contient la fiche de définition d’un projet ?</vt:lpstr>
      <vt:lpstr>Définition d’un projet : contenu (1/2)</vt:lpstr>
      <vt:lpstr>Définition d’un projet : contenu (2/2)</vt:lpstr>
      <vt:lpstr>Modèle de fiche de définition</vt:lpstr>
      <vt:lpstr>Mise en route : se répartir le travail</vt:lpstr>
      <vt:lpstr>Gérer une todo list</vt:lpstr>
      <vt:lpstr>Todo List prête à l’emploi</vt:lpstr>
      <vt:lpstr>Présentation PowerPoint</vt:lpstr>
      <vt:lpstr>Mise en œuvre</vt:lpstr>
      <vt:lpstr>Présentation PowerPoint</vt:lpstr>
      <vt:lpstr>Outils basiques d’organisation</vt:lpstr>
      <vt:lpstr>Effet tunnel !</vt:lpstr>
      <vt:lpstr>Poser des jalons !</vt:lpstr>
      <vt:lpstr>Présentation PowerPoint</vt:lpstr>
      <vt:lpstr>Mise en œuvre</vt:lpstr>
      <vt:lpstr>Pour aller plus loin</vt:lpstr>
      <vt:lpstr>L’animation de réunions :  une carte conceptuelle</vt:lpstr>
      <vt:lpstr>Gestion de projet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Projet_Outils-basiques</dc:title>
  <dc:creator>Rémi Bachelet</dc:creator>
  <cp:lastModifiedBy>remi bachelet</cp:lastModifiedBy>
  <cp:revision>367</cp:revision>
  <dcterms:created xsi:type="dcterms:W3CDTF">2013-03-05T13:19:26Z</dcterms:created>
  <dcterms:modified xsi:type="dcterms:W3CDTF">2014-10-02T01:01:56Z</dcterms:modified>
</cp:coreProperties>
</file>